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2" r:id="rId4"/>
  </p:sldMasterIdLst>
  <p:notesMasterIdLst>
    <p:notesMasterId r:id="rId15"/>
  </p:notesMasterIdLst>
  <p:handoutMasterIdLst>
    <p:handoutMasterId r:id="rId16"/>
  </p:handoutMasterIdLst>
  <p:sldIdLst>
    <p:sldId id="742" r:id="rId5"/>
    <p:sldId id="776" r:id="rId6"/>
    <p:sldId id="793" r:id="rId7"/>
    <p:sldId id="794" r:id="rId8"/>
    <p:sldId id="777" r:id="rId9"/>
    <p:sldId id="778" r:id="rId10"/>
    <p:sldId id="792" r:id="rId11"/>
    <p:sldId id="791" r:id="rId12"/>
    <p:sldId id="795" r:id="rId13"/>
    <p:sldId id="729" r:id="rId14"/>
  </p:sldIdLst>
  <p:sldSz cx="9144000" cy="5143500" type="screen16x9"/>
  <p:notesSz cx="6858000" cy="9144000"/>
  <p:defaultTextStyle>
    <a:defPPr>
      <a:defRPr lang="en-US"/>
    </a:defPPr>
    <a:lvl1pPr marL="0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3971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67942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51913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35885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19856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03827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87798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71770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5480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363" userDrawn="1">
          <p15:clr>
            <a:srgbClr val="A4A3A4"/>
          </p15:clr>
        </p15:guide>
        <p15:guide id="6" pos="3220" userDrawn="1">
          <p15:clr>
            <a:srgbClr val="A4A3A4"/>
          </p15:clr>
        </p15:guide>
        <p15:guide id="7" pos="90" userDrawn="1">
          <p15:clr>
            <a:srgbClr val="A4A3A4"/>
          </p15:clr>
        </p15:guide>
        <p15:guide id="8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D3D8"/>
    <a:srgbClr val="0E6EB6"/>
    <a:srgbClr val="7494A4"/>
    <a:srgbClr val="708792"/>
    <a:srgbClr val="F68A42"/>
    <a:srgbClr val="9ACA3C"/>
    <a:srgbClr val="9ACC00"/>
    <a:srgbClr val="18BAA8"/>
    <a:srgbClr val="000000"/>
    <a:srgbClr val="90AB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85" autoAdjust="0"/>
    <p:restoredTop sz="96323" autoAdjust="0"/>
  </p:normalViewPr>
  <p:slideViewPr>
    <p:cSldViewPr snapToGrid="0" snapToObjects="1">
      <p:cViewPr varScale="1">
        <p:scale>
          <a:sx n="108" d="100"/>
          <a:sy n="108" d="100"/>
        </p:scale>
        <p:origin x="931" y="77"/>
      </p:cViewPr>
      <p:guideLst>
        <p:guide pos="5480"/>
        <p:guide pos="2880"/>
        <p:guide pos="363"/>
        <p:guide pos="3220"/>
        <p:guide pos="9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2" d="100"/>
          <a:sy n="102" d="100"/>
        </p:scale>
        <p:origin x="-351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4CB2D-72F5-5C4E-93D3-E8E8F059BBA5}" type="datetimeFigureOut">
              <a:rPr lang="en-US" smtClean="0">
                <a:latin typeface="Trebuchet MS" pitchFamily="34" charset="0"/>
              </a:rPr>
              <a:t>5/4/2024</a:t>
            </a:fld>
            <a:endParaRPr lang="en-US" dirty="0">
              <a:latin typeface="Trebuchet MS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49E0F-067E-034A-A3D7-0C57F78FBA91}" type="slidenum">
              <a:rPr lang="en-US" smtClean="0">
                <a:latin typeface="Trebuchet MS" pitchFamily="34" charset="0"/>
              </a:rPr>
              <a:t>‹#›</a:t>
            </a:fld>
            <a:endParaRPr lang="en-US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999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5/4/2024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383971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767942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151913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535885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1919856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03827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87798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71770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4141550"/>
            <a:ext cx="9144000" cy="9974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53472" y="4319789"/>
            <a:ext cx="2998787" cy="586195"/>
          </a:xfrm>
        </p:spPr>
        <p:txBody>
          <a:bodyPr>
            <a:noAutofit/>
          </a:bodyPr>
          <a:lstStyle>
            <a:lvl1pPr marL="0" marR="0" indent="0" algn="l" defTabSz="913878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Wingdings 2" pitchFamily="18" charset="2"/>
              <a:buNone/>
              <a:tabLst/>
              <a:defRPr sz="1300">
                <a:solidFill>
                  <a:schemeClr val="tx1"/>
                </a:solidFill>
              </a:defRPr>
            </a:lvl1pPr>
          </a:lstStyle>
          <a:p>
            <a:pPr marL="0" marR="0" lvl="0" indent="0" algn="l" defTabSz="9138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lang="en-GB" sz="1300" dirty="0">
                <a:latin typeface="Trebuchet MS" panose="020B0603020202020204" pitchFamily="34" charset="0"/>
              </a:rPr>
              <a:t>Meeting </a:t>
            </a:r>
            <a:r>
              <a:rPr lang="en-GB" sz="1300" dirty="0" err="1">
                <a:latin typeface="Trebuchet MS" panose="020B0603020202020204" pitchFamily="34" charset="0"/>
              </a:rPr>
              <a:t>xy</a:t>
            </a:r>
            <a:br>
              <a:rPr lang="en-GB" sz="1300" dirty="0">
                <a:latin typeface="Trebuchet MS" panose="020B0603020202020204" pitchFamily="34" charset="0"/>
              </a:rPr>
            </a:br>
            <a:r>
              <a:rPr lang="en-GB" sz="1300" dirty="0">
                <a:latin typeface="Trebuchet MS" panose="020B0603020202020204" pitchFamily="34" charset="0"/>
              </a:rPr>
              <a:t>Place | DD Month YYYY</a:t>
            </a:r>
          </a:p>
          <a:p>
            <a:pPr lvl="0"/>
            <a:endParaRPr lang="de-AT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1122934"/>
            <a:ext cx="6524625" cy="981075"/>
          </a:xfrm>
        </p:spPr>
        <p:txBody>
          <a:bodyPr>
            <a:normAutofit/>
          </a:bodyPr>
          <a:lstStyle>
            <a:lvl1pPr marL="0" indent="0">
              <a:buNone/>
              <a:defRPr sz="30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AT" dirty="0" err="1"/>
              <a:t>Presentation</a:t>
            </a:r>
            <a:r>
              <a:rPr lang="de-AT" dirty="0"/>
              <a:t> Title</a:t>
            </a:r>
          </a:p>
        </p:txBody>
      </p:sp>
      <p:sp>
        <p:nvSpPr>
          <p:cNvPr id="3" name="Freeform 7"/>
          <p:cNvSpPr>
            <a:spLocks noEditPoints="1"/>
          </p:cNvSpPr>
          <p:nvPr userDrawn="1"/>
        </p:nvSpPr>
        <p:spPr bwMode="auto">
          <a:xfrm rot="2654194">
            <a:off x="5682589" y="1643205"/>
            <a:ext cx="1775365" cy="1289096"/>
          </a:xfrm>
          <a:custGeom>
            <a:avLst/>
            <a:gdLst>
              <a:gd name="T0" fmla="*/ 2517 w 2752"/>
              <a:gd name="T1" fmla="*/ 1203 h 1998"/>
              <a:gd name="T2" fmla="*/ 2200 w 2752"/>
              <a:gd name="T3" fmla="*/ 1355 h 1998"/>
              <a:gd name="T4" fmla="*/ 2094 w 2752"/>
              <a:gd name="T5" fmla="*/ 1315 h 1998"/>
              <a:gd name="T6" fmla="*/ 2052 w 2752"/>
              <a:gd name="T7" fmla="*/ 1357 h 1998"/>
              <a:gd name="T8" fmla="*/ 1285 w 2752"/>
              <a:gd name="T9" fmla="*/ 1100 h 1998"/>
              <a:gd name="T10" fmla="*/ 1051 w 2752"/>
              <a:gd name="T11" fmla="*/ 791 h 1998"/>
              <a:gd name="T12" fmla="*/ 308 w 2752"/>
              <a:gd name="T13" fmla="*/ 486 h 1998"/>
              <a:gd name="T14" fmla="*/ 323 w 2752"/>
              <a:gd name="T15" fmla="*/ 438 h 1998"/>
              <a:gd name="T16" fmla="*/ 539 w 2752"/>
              <a:gd name="T17" fmla="*/ 250 h 1998"/>
              <a:gd name="T18" fmla="*/ 640 w 2752"/>
              <a:gd name="T19" fmla="*/ 233 h 1998"/>
              <a:gd name="T20" fmla="*/ 528 w 2752"/>
              <a:gd name="T21" fmla="*/ 188 h 1998"/>
              <a:gd name="T22" fmla="*/ 305 w 2752"/>
              <a:gd name="T23" fmla="*/ 390 h 1998"/>
              <a:gd name="T24" fmla="*/ 215 w 2752"/>
              <a:gd name="T25" fmla="*/ 364 h 1998"/>
              <a:gd name="T26" fmla="*/ 123 w 2752"/>
              <a:gd name="T27" fmla="*/ 57 h 1998"/>
              <a:gd name="T28" fmla="*/ 3 w 2752"/>
              <a:gd name="T29" fmla="*/ 68 h 1998"/>
              <a:gd name="T30" fmla="*/ 82 w 2752"/>
              <a:gd name="T31" fmla="*/ 120 h 1998"/>
              <a:gd name="T32" fmla="*/ 172 w 2752"/>
              <a:gd name="T33" fmla="*/ 398 h 1998"/>
              <a:gd name="T34" fmla="*/ 185 w 2752"/>
              <a:gd name="T35" fmla="*/ 499 h 1998"/>
              <a:gd name="T36" fmla="*/ 303 w 2752"/>
              <a:gd name="T37" fmla="*/ 492 h 1998"/>
              <a:gd name="T38" fmla="*/ 852 w 2752"/>
              <a:gd name="T39" fmla="*/ 898 h 1998"/>
              <a:gd name="T40" fmla="*/ 940 w 2752"/>
              <a:gd name="T41" fmla="*/ 1250 h 1998"/>
              <a:gd name="T42" fmla="*/ 678 w 2752"/>
              <a:gd name="T43" fmla="*/ 1551 h 1998"/>
              <a:gd name="T44" fmla="*/ 584 w 2752"/>
              <a:gd name="T45" fmla="*/ 1638 h 1998"/>
              <a:gd name="T46" fmla="*/ 145 w 2752"/>
              <a:gd name="T47" fmla="*/ 1445 h 1998"/>
              <a:gd name="T48" fmla="*/ 42 w 2752"/>
              <a:gd name="T49" fmla="*/ 1508 h 1998"/>
              <a:gd name="T50" fmla="*/ 147 w 2752"/>
              <a:gd name="T51" fmla="*/ 1505 h 1998"/>
              <a:gd name="T52" fmla="*/ 580 w 2752"/>
              <a:gd name="T53" fmla="*/ 1737 h 1998"/>
              <a:gd name="T54" fmla="*/ 848 w 2752"/>
              <a:gd name="T55" fmla="*/ 1771 h 1998"/>
              <a:gd name="T56" fmla="*/ 800 w 2752"/>
              <a:gd name="T57" fmla="*/ 1567 h 1998"/>
              <a:gd name="T58" fmla="*/ 1053 w 2752"/>
              <a:gd name="T59" fmla="*/ 1277 h 1998"/>
              <a:gd name="T60" fmla="*/ 2047 w 2752"/>
              <a:gd name="T61" fmla="*/ 1371 h 1998"/>
              <a:gd name="T62" fmla="*/ 2096 w 2752"/>
              <a:gd name="T63" fmla="*/ 1465 h 1998"/>
              <a:gd name="T64" fmla="*/ 2178 w 2752"/>
              <a:gd name="T65" fmla="*/ 1452 h 1998"/>
              <a:gd name="T66" fmla="*/ 2630 w 2752"/>
              <a:gd name="T67" fmla="*/ 1957 h 1998"/>
              <a:gd name="T68" fmla="*/ 2737 w 2752"/>
              <a:gd name="T69" fmla="*/ 1901 h 1998"/>
              <a:gd name="T70" fmla="*/ 2646 w 2752"/>
              <a:gd name="T71" fmla="*/ 1882 h 1998"/>
              <a:gd name="T72" fmla="*/ 2195 w 2752"/>
              <a:gd name="T73" fmla="*/ 1432 h 1998"/>
              <a:gd name="T74" fmla="*/ 2525 w 2752"/>
              <a:gd name="T75" fmla="*/ 1232 h 1998"/>
              <a:gd name="T76" fmla="*/ 2637 w 2752"/>
              <a:gd name="T77" fmla="*/ 1202 h 1998"/>
              <a:gd name="T78" fmla="*/ 243 w 2752"/>
              <a:gd name="T79" fmla="*/ 507 h 1998"/>
              <a:gd name="T80" fmla="*/ 175 w 2752"/>
              <a:gd name="T81" fmla="*/ 442 h 1998"/>
              <a:gd name="T82" fmla="*/ 240 w 2752"/>
              <a:gd name="T83" fmla="*/ 374 h 1998"/>
              <a:gd name="T84" fmla="*/ 298 w 2752"/>
              <a:gd name="T85" fmla="*/ 475 h 1998"/>
              <a:gd name="T86" fmla="*/ 850 w 2752"/>
              <a:gd name="T87" fmla="*/ 1654 h 1998"/>
              <a:gd name="T88" fmla="*/ 761 w 2752"/>
              <a:gd name="T89" fmla="*/ 1821 h 1998"/>
              <a:gd name="T90" fmla="*/ 595 w 2752"/>
              <a:gd name="T91" fmla="*/ 1649 h 1998"/>
              <a:gd name="T92" fmla="*/ 608 w 2752"/>
              <a:gd name="T93" fmla="*/ 1623 h 1998"/>
              <a:gd name="T94" fmla="*/ 850 w 2752"/>
              <a:gd name="T95" fmla="*/ 1654 h 1998"/>
              <a:gd name="T96" fmla="*/ 2153 w 2752"/>
              <a:gd name="T97" fmla="*/ 1450 h 1998"/>
              <a:gd name="T98" fmla="*/ 2065 w 2752"/>
              <a:gd name="T99" fmla="*/ 1416 h 1998"/>
              <a:gd name="T100" fmla="*/ 2100 w 2752"/>
              <a:gd name="T101" fmla="*/ 1328 h 1998"/>
              <a:gd name="T102" fmla="*/ 2187 w 2752"/>
              <a:gd name="T103" fmla="*/ 1363 h 1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752" h="1998">
                <a:moveTo>
                  <a:pt x="2577" y="1142"/>
                </a:moveTo>
                <a:cubicBezTo>
                  <a:pt x="2543" y="1142"/>
                  <a:pt x="2517" y="1169"/>
                  <a:pt x="2517" y="1203"/>
                </a:cubicBezTo>
                <a:cubicBezTo>
                  <a:pt x="2517" y="1208"/>
                  <a:pt x="2518" y="1214"/>
                  <a:pt x="2519" y="1219"/>
                </a:cubicBezTo>
                <a:lnTo>
                  <a:pt x="2200" y="1355"/>
                </a:lnTo>
                <a:cubicBezTo>
                  <a:pt x="2191" y="1336"/>
                  <a:pt x="2176" y="1321"/>
                  <a:pt x="2156" y="1314"/>
                </a:cubicBezTo>
                <a:cubicBezTo>
                  <a:pt x="2136" y="1306"/>
                  <a:pt x="2114" y="1306"/>
                  <a:pt x="2094" y="1315"/>
                </a:cubicBezTo>
                <a:cubicBezTo>
                  <a:pt x="2079" y="1321"/>
                  <a:pt x="2066" y="1332"/>
                  <a:pt x="2057" y="1346"/>
                </a:cubicBezTo>
                <a:cubicBezTo>
                  <a:pt x="2055" y="1350"/>
                  <a:pt x="2053" y="1353"/>
                  <a:pt x="2052" y="1357"/>
                </a:cubicBezTo>
                <a:cubicBezTo>
                  <a:pt x="2006" y="1342"/>
                  <a:pt x="1780" y="1265"/>
                  <a:pt x="1553" y="1190"/>
                </a:cubicBezTo>
                <a:cubicBezTo>
                  <a:pt x="1441" y="1152"/>
                  <a:pt x="1354" y="1123"/>
                  <a:pt x="1285" y="1100"/>
                </a:cubicBezTo>
                <a:cubicBezTo>
                  <a:pt x="1292" y="1079"/>
                  <a:pt x="1295" y="1056"/>
                  <a:pt x="1295" y="1033"/>
                </a:cubicBezTo>
                <a:cubicBezTo>
                  <a:pt x="1294" y="899"/>
                  <a:pt x="1185" y="791"/>
                  <a:pt x="1051" y="791"/>
                </a:cubicBezTo>
                <a:cubicBezTo>
                  <a:pt x="973" y="792"/>
                  <a:pt x="904" y="829"/>
                  <a:pt x="860" y="886"/>
                </a:cubicBezTo>
                <a:lnTo>
                  <a:pt x="308" y="486"/>
                </a:lnTo>
                <a:lnTo>
                  <a:pt x="310" y="483"/>
                </a:lnTo>
                <a:cubicBezTo>
                  <a:pt x="319" y="470"/>
                  <a:pt x="323" y="454"/>
                  <a:pt x="323" y="438"/>
                </a:cubicBezTo>
                <a:cubicBezTo>
                  <a:pt x="322" y="425"/>
                  <a:pt x="319" y="413"/>
                  <a:pt x="313" y="402"/>
                </a:cubicBezTo>
                <a:lnTo>
                  <a:pt x="539" y="250"/>
                </a:lnTo>
                <a:cubicBezTo>
                  <a:pt x="545" y="257"/>
                  <a:pt x="552" y="263"/>
                  <a:pt x="562" y="267"/>
                </a:cubicBezTo>
                <a:cubicBezTo>
                  <a:pt x="593" y="279"/>
                  <a:pt x="628" y="264"/>
                  <a:pt x="640" y="233"/>
                </a:cubicBezTo>
                <a:cubicBezTo>
                  <a:pt x="652" y="202"/>
                  <a:pt x="637" y="167"/>
                  <a:pt x="606" y="154"/>
                </a:cubicBezTo>
                <a:cubicBezTo>
                  <a:pt x="575" y="142"/>
                  <a:pt x="540" y="157"/>
                  <a:pt x="528" y="188"/>
                </a:cubicBezTo>
                <a:cubicBezTo>
                  <a:pt x="521" y="205"/>
                  <a:pt x="523" y="223"/>
                  <a:pt x="531" y="238"/>
                </a:cubicBezTo>
                <a:lnTo>
                  <a:pt x="305" y="390"/>
                </a:lnTo>
                <a:cubicBezTo>
                  <a:pt x="290" y="371"/>
                  <a:pt x="266" y="359"/>
                  <a:pt x="240" y="359"/>
                </a:cubicBezTo>
                <a:cubicBezTo>
                  <a:pt x="231" y="359"/>
                  <a:pt x="223" y="361"/>
                  <a:pt x="215" y="364"/>
                </a:cubicBezTo>
                <a:lnTo>
                  <a:pt x="95" y="113"/>
                </a:lnTo>
                <a:cubicBezTo>
                  <a:pt x="113" y="102"/>
                  <a:pt x="125" y="80"/>
                  <a:pt x="123" y="57"/>
                </a:cubicBezTo>
                <a:cubicBezTo>
                  <a:pt x="120" y="24"/>
                  <a:pt x="90" y="0"/>
                  <a:pt x="57" y="3"/>
                </a:cubicBezTo>
                <a:cubicBezTo>
                  <a:pt x="24" y="6"/>
                  <a:pt x="0" y="35"/>
                  <a:pt x="3" y="68"/>
                </a:cubicBezTo>
                <a:cubicBezTo>
                  <a:pt x="6" y="102"/>
                  <a:pt x="35" y="126"/>
                  <a:pt x="68" y="123"/>
                </a:cubicBezTo>
                <a:cubicBezTo>
                  <a:pt x="73" y="122"/>
                  <a:pt x="78" y="121"/>
                  <a:pt x="82" y="120"/>
                </a:cubicBezTo>
                <a:lnTo>
                  <a:pt x="202" y="370"/>
                </a:lnTo>
                <a:cubicBezTo>
                  <a:pt x="190" y="376"/>
                  <a:pt x="180" y="386"/>
                  <a:pt x="172" y="398"/>
                </a:cubicBezTo>
                <a:cubicBezTo>
                  <a:pt x="164" y="411"/>
                  <a:pt x="160" y="426"/>
                  <a:pt x="160" y="442"/>
                </a:cubicBezTo>
                <a:cubicBezTo>
                  <a:pt x="161" y="464"/>
                  <a:pt x="170" y="484"/>
                  <a:pt x="185" y="499"/>
                </a:cubicBezTo>
                <a:cubicBezTo>
                  <a:pt x="201" y="514"/>
                  <a:pt x="222" y="522"/>
                  <a:pt x="243" y="521"/>
                </a:cubicBezTo>
                <a:cubicBezTo>
                  <a:pt x="267" y="521"/>
                  <a:pt x="289" y="510"/>
                  <a:pt x="303" y="492"/>
                </a:cubicBezTo>
                <a:lnTo>
                  <a:pt x="300" y="497"/>
                </a:lnTo>
                <a:lnTo>
                  <a:pt x="852" y="898"/>
                </a:lnTo>
                <a:cubicBezTo>
                  <a:pt x="825" y="937"/>
                  <a:pt x="809" y="984"/>
                  <a:pt x="809" y="1035"/>
                </a:cubicBezTo>
                <a:cubicBezTo>
                  <a:pt x="810" y="1129"/>
                  <a:pt x="863" y="1209"/>
                  <a:pt x="940" y="1250"/>
                </a:cubicBezTo>
                <a:lnTo>
                  <a:pt x="787" y="1560"/>
                </a:lnTo>
                <a:cubicBezTo>
                  <a:pt x="754" y="1544"/>
                  <a:pt x="716" y="1540"/>
                  <a:pt x="678" y="1551"/>
                </a:cubicBezTo>
                <a:cubicBezTo>
                  <a:pt x="644" y="1562"/>
                  <a:pt x="614" y="1585"/>
                  <a:pt x="596" y="1615"/>
                </a:cubicBezTo>
                <a:cubicBezTo>
                  <a:pt x="591" y="1622"/>
                  <a:pt x="588" y="1630"/>
                  <a:pt x="584" y="1638"/>
                </a:cubicBezTo>
                <a:lnTo>
                  <a:pt x="152" y="1492"/>
                </a:lnTo>
                <a:cubicBezTo>
                  <a:pt x="156" y="1476"/>
                  <a:pt x="154" y="1460"/>
                  <a:pt x="145" y="1445"/>
                </a:cubicBezTo>
                <a:cubicBezTo>
                  <a:pt x="128" y="1417"/>
                  <a:pt x="91" y="1408"/>
                  <a:pt x="62" y="1425"/>
                </a:cubicBezTo>
                <a:cubicBezTo>
                  <a:pt x="34" y="1443"/>
                  <a:pt x="25" y="1480"/>
                  <a:pt x="42" y="1508"/>
                </a:cubicBezTo>
                <a:cubicBezTo>
                  <a:pt x="60" y="1537"/>
                  <a:pt x="97" y="1546"/>
                  <a:pt x="125" y="1528"/>
                </a:cubicBezTo>
                <a:cubicBezTo>
                  <a:pt x="135" y="1522"/>
                  <a:pt x="142" y="1514"/>
                  <a:pt x="147" y="1505"/>
                </a:cubicBezTo>
                <a:lnTo>
                  <a:pt x="580" y="1651"/>
                </a:lnTo>
                <a:cubicBezTo>
                  <a:pt x="571" y="1679"/>
                  <a:pt x="571" y="1709"/>
                  <a:pt x="580" y="1737"/>
                </a:cubicBezTo>
                <a:cubicBezTo>
                  <a:pt x="604" y="1815"/>
                  <a:pt x="687" y="1859"/>
                  <a:pt x="765" y="1835"/>
                </a:cubicBezTo>
                <a:cubicBezTo>
                  <a:pt x="800" y="1824"/>
                  <a:pt x="829" y="1802"/>
                  <a:pt x="848" y="1771"/>
                </a:cubicBezTo>
                <a:cubicBezTo>
                  <a:pt x="870" y="1735"/>
                  <a:pt x="876" y="1690"/>
                  <a:pt x="864" y="1649"/>
                </a:cubicBezTo>
                <a:cubicBezTo>
                  <a:pt x="853" y="1614"/>
                  <a:pt x="829" y="1585"/>
                  <a:pt x="800" y="1567"/>
                </a:cubicBezTo>
                <a:lnTo>
                  <a:pt x="953" y="1256"/>
                </a:lnTo>
                <a:cubicBezTo>
                  <a:pt x="984" y="1269"/>
                  <a:pt x="1018" y="1277"/>
                  <a:pt x="1053" y="1277"/>
                </a:cubicBezTo>
                <a:cubicBezTo>
                  <a:pt x="1159" y="1276"/>
                  <a:pt x="1248" y="1208"/>
                  <a:pt x="1281" y="1114"/>
                </a:cubicBezTo>
                <a:cubicBezTo>
                  <a:pt x="1504" y="1188"/>
                  <a:pt x="1833" y="1299"/>
                  <a:pt x="2047" y="1371"/>
                </a:cubicBezTo>
                <a:cubicBezTo>
                  <a:pt x="2043" y="1387"/>
                  <a:pt x="2045" y="1405"/>
                  <a:pt x="2052" y="1421"/>
                </a:cubicBezTo>
                <a:cubicBezTo>
                  <a:pt x="2060" y="1441"/>
                  <a:pt x="2076" y="1457"/>
                  <a:pt x="2096" y="1465"/>
                </a:cubicBezTo>
                <a:cubicBezTo>
                  <a:pt x="2117" y="1473"/>
                  <a:pt x="2139" y="1472"/>
                  <a:pt x="2158" y="1464"/>
                </a:cubicBezTo>
                <a:cubicBezTo>
                  <a:pt x="2165" y="1460"/>
                  <a:pt x="2172" y="1456"/>
                  <a:pt x="2178" y="1452"/>
                </a:cubicBezTo>
                <a:cubicBezTo>
                  <a:pt x="2309" y="1583"/>
                  <a:pt x="2539" y="1801"/>
                  <a:pt x="2636" y="1892"/>
                </a:cubicBezTo>
                <a:cubicBezTo>
                  <a:pt x="2622" y="1910"/>
                  <a:pt x="2618" y="1935"/>
                  <a:pt x="2630" y="1957"/>
                </a:cubicBezTo>
                <a:cubicBezTo>
                  <a:pt x="2645" y="1987"/>
                  <a:pt x="2681" y="1998"/>
                  <a:pt x="2711" y="1983"/>
                </a:cubicBezTo>
                <a:cubicBezTo>
                  <a:pt x="2741" y="1967"/>
                  <a:pt x="2752" y="1931"/>
                  <a:pt x="2737" y="1901"/>
                </a:cubicBezTo>
                <a:cubicBezTo>
                  <a:pt x="2721" y="1872"/>
                  <a:pt x="2685" y="1860"/>
                  <a:pt x="2655" y="1876"/>
                </a:cubicBezTo>
                <a:cubicBezTo>
                  <a:pt x="2652" y="1877"/>
                  <a:pt x="2649" y="1880"/>
                  <a:pt x="2646" y="1882"/>
                </a:cubicBezTo>
                <a:cubicBezTo>
                  <a:pt x="2549" y="1791"/>
                  <a:pt x="2319" y="1573"/>
                  <a:pt x="2188" y="1442"/>
                </a:cubicBezTo>
                <a:cubicBezTo>
                  <a:pt x="2191" y="1439"/>
                  <a:pt x="2193" y="1435"/>
                  <a:pt x="2195" y="1432"/>
                </a:cubicBezTo>
                <a:cubicBezTo>
                  <a:pt x="2207" y="1413"/>
                  <a:pt x="2210" y="1390"/>
                  <a:pt x="2205" y="1369"/>
                </a:cubicBezTo>
                <a:lnTo>
                  <a:pt x="2525" y="1232"/>
                </a:lnTo>
                <a:cubicBezTo>
                  <a:pt x="2536" y="1250"/>
                  <a:pt x="2555" y="1263"/>
                  <a:pt x="2578" y="1262"/>
                </a:cubicBezTo>
                <a:cubicBezTo>
                  <a:pt x="2611" y="1262"/>
                  <a:pt x="2638" y="1235"/>
                  <a:pt x="2637" y="1202"/>
                </a:cubicBezTo>
                <a:cubicBezTo>
                  <a:pt x="2637" y="1168"/>
                  <a:pt x="2610" y="1142"/>
                  <a:pt x="2577" y="1142"/>
                </a:cubicBezTo>
                <a:moveTo>
                  <a:pt x="243" y="507"/>
                </a:moveTo>
                <a:cubicBezTo>
                  <a:pt x="225" y="507"/>
                  <a:pt x="208" y="501"/>
                  <a:pt x="195" y="489"/>
                </a:cubicBezTo>
                <a:cubicBezTo>
                  <a:pt x="183" y="476"/>
                  <a:pt x="175" y="460"/>
                  <a:pt x="175" y="442"/>
                </a:cubicBezTo>
                <a:cubicBezTo>
                  <a:pt x="174" y="429"/>
                  <a:pt x="178" y="416"/>
                  <a:pt x="185" y="405"/>
                </a:cubicBezTo>
                <a:cubicBezTo>
                  <a:pt x="197" y="386"/>
                  <a:pt x="217" y="374"/>
                  <a:pt x="240" y="374"/>
                </a:cubicBezTo>
                <a:cubicBezTo>
                  <a:pt x="277" y="373"/>
                  <a:pt x="307" y="402"/>
                  <a:pt x="308" y="439"/>
                </a:cubicBezTo>
                <a:cubicBezTo>
                  <a:pt x="308" y="452"/>
                  <a:pt x="305" y="464"/>
                  <a:pt x="298" y="475"/>
                </a:cubicBezTo>
                <a:cubicBezTo>
                  <a:pt x="286" y="495"/>
                  <a:pt x="266" y="506"/>
                  <a:pt x="243" y="507"/>
                </a:cubicBezTo>
                <a:moveTo>
                  <a:pt x="850" y="1654"/>
                </a:moveTo>
                <a:cubicBezTo>
                  <a:pt x="861" y="1691"/>
                  <a:pt x="856" y="1731"/>
                  <a:pt x="836" y="1764"/>
                </a:cubicBezTo>
                <a:cubicBezTo>
                  <a:pt x="819" y="1791"/>
                  <a:pt x="792" y="1812"/>
                  <a:pt x="761" y="1821"/>
                </a:cubicBezTo>
                <a:cubicBezTo>
                  <a:pt x="691" y="1843"/>
                  <a:pt x="615" y="1803"/>
                  <a:pt x="594" y="1733"/>
                </a:cubicBezTo>
                <a:cubicBezTo>
                  <a:pt x="585" y="1705"/>
                  <a:pt x="586" y="1676"/>
                  <a:pt x="595" y="1649"/>
                </a:cubicBezTo>
                <a:lnTo>
                  <a:pt x="596" y="1648"/>
                </a:lnTo>
                <a:cubicBezTo>
                  <a:pt x="599" y="1639"/>
                  <a:pt x="603" y="1631"/>
                  <a:pt x="608" y="1623"/>
                </a:cubicBezTo>
                <a:cubicBezTo>
                  <a:pt x="625" y="1595"/>
                  <a:pt x="651" y="1575"/>
                  <a:pt x="682" y="1565"/>
                </a:cubicBezTo>
                <a:cubicBezTo>
                  <a:pt x="753" y="1543"/>
                  <a:pt x="828" y="1583"/>
                  <a:pt x="850" y="1654"/>
                </a:cubicBezTo>
                <a:close/>
                <a:moveTo>
                  <a:pt x="2183" y="1424"/>
                </a:moveTo>
                <a:cubicBezTo>
                  <a:pt x="2176" y="1436"/>
                  <a:pt x="2165" y="1445"/>
                  <a:pt x="2153" y="1450"/>
                </a:cubicBezTo>
                <a:cubicBezTo>
                  <a:pt x="2136" y="1457"/>
                  <a:pt x="2118" y="1458"/>
                  <a:pt x="2102" y="1451"/>
                </a:cubicBezTo>
                <a:cubicBezTo>
                  <a:pt x="2085" y="1445"/>
                  <a:pt x="2072" y="1432"/>
                  <a:pt x="2065" y="1416"/>
                </a:cubicBezTo>
                <a:cubicBezTo>
                  <a:pt x="2056" y="1396"/>
                  <a:pt x="2058" y="1373"/>
                  <a:pt x="2069" y="1354"/>
                </a:cubicBezTo>
                <a:cubicBezTo>
                  <a:pt x="2077" y="1342"/>
                  <a:pt x="2087" y="1333"/>
                  <a:pt x="2100" y="1328"/>
                </a:cubicBezTo>
                <a:cubicBezTo>
                  <a:pt x="2116" y="1321"/>
                  <a:pt x="2134" y="1321"/>
                  <a:pt x="2151" y="1327"/>
                </a:cubicBezTo>
                <a:cubicBezTo>
                  <a:pt x="2167" y="1334"/>
                  <a:pt x="2180" y="1346"/>
                  <a:pt x="2187" y="1363"/>
                </a:cubicBezTo>
                <a:cubicBezTo>
                  <a:pt x="2196" y="1383"/>
                  <a:pt x="2194" y="1406"/>
                  <a:pt x="2183" y="1424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52400" dist="139700" dir="2520000" sx="92000" sy="92000" algn="ctr" rotWithShape="0">
              <a:prstClr val="black">
                <a:alpha val="19000"/>
              </a:prst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  <p:sp>
        <p:nvSpPr>
          <p:cNvPr id="4" name="Freeform 11"/>
          <p:cNvSpPr>
            <a:spLocks noEditPoints="1"/>
          </p:cNvSpPr>
          <p:nvPr userDrawn="1"/>
        </p:nvSpPr>
        <p:spPr bwMode="auto">
          <a:xfrm rot="2654194">
            <a:off x="3015230" y="2577859"/>
            <a:ext cx="963800" cy="1159461"/>
          </a:xfrm>
          <a:custGeom>
            <a:avLst/>
            <a:gdLst>
              <a:gd name="T0" fmla="*/ 1684 w 1808"/>
              <a:gd name="T1" fmla="*/ 73 h 2175"/>
              <a:gd name="T2" fmla="*/ 1565 w 1808"/>
              <a:gd name="T3" fmla="*/ 263 h 2175"/>
              <a:gd name="T4" fmla="*/ 1454 w 1808"/>
              <a:gd name="T5" fmla="*/ 296 h 2175"/>
              <a:gd name="T6" fmla="*/ 975 w 1808"/>
              <a:gd name="T7" fmla="*/ 160 h 2175"/>
              <a:gd name="T8" fmla="*/ 790 w 1808"/>
              <a:gd name="T9" fmla="*/ 62 h 2175"/>
              <a:gd name="T10" fmla="*/ 692 w 1808"/>
              <a:gd name="T11" fmla="*/ 248 h 2175"/>
              <a:gd name="T12" fmla="*/ 456 w 1808"/>
              <a:gd name="T13" fmla="*/ 460 h 2175"/>
              <a:gd name="T14" fmla="*/ 418 w 1808"/>
              <a:gd name="T15" fmla="*/ 231 h 2175"/>
              <a:gd name="T16" fmla="*/ 453 w 1808"/>
              <a:gd name="T17" fmla="*/ 127 h 2175"/>
              <a:gd name="T18" fmla="*/ 371 w 1808"/>
              <a:gd name="T19" fmla="*/ 215 h 2175"/>
              <a:gd name="T20" fmla="*/ 399 w 1808"/>
              <a:gd name="T21" fmla="*/ 436 h 2175"/>
              <a:gd name="T22" fmla="*/ 358 w 1808"/>
              <a:gd name="T23" fmla="*/ 450 h 2175"/>
              <a:gd name="T24" fmla="*/ 124 w 1808"/>
              <a:gd name="T25" fmla="*/ 69 h 2175"/>
              <a:gd name="T26" fmla="*/ 4 w 1808"/>
              <a:gd name="T27" fmla="*/ 85 h 2175"/>
              <a:gd name="T28" fmla="*/ 95 w 1808"/>
              <a:gd name="T29" fmla="*/ 129 h 2175"/>
              <a:gd name="T30" fmla="*/ 327 w 1808"/>
              <a:gd name="T31" fmla="*/ 514 h 2175"/>
              <a:gd name="T32" fmla="*/ 475 w 1808"/>
              <a:gd name="T33" fmla="*/ 504 h 2175"/>
              <a:gd name="T34" fmla="*/ 715 w 1808"/>
              <a:gd name="T35" fmla="*/ 294 h 2175"/>
              <a:gd name="T36" fmla="*/ 921 w 1808"/>
              <a:gd name="T37" fmla="*/ 324 h 2175"/>
              <a:gd name="T38" fmla="*/ 1147 w 1808"/>
              <a:gd name="T39" fmla="*/ 1017 h 2175"/>
              <a:gd name="T40" fmla="*/ 1111 w 1808"/>
              <a:gd name="T41" fmla="*/ 2018 h 2175"/>
              <a:gd name="T42" fmla="*/ 1028 w 1808"/>
              <a:gd name="T43" fmla="*/ 2119 h 2175"/>
              <a:gd name="T44" fmla="*/ 1169 w 1808"/>
              <a:gd name="T45" fmla="*/ 2081 h 2175"/>
              <a:gd name="T46" fmla="*/ 1623 w 1808"/>
              <a:gd name="T47" fmla="*/ 2025 h 2175"/>
              <a:gd name="T48" fmla="*/ 1624 w 1808"/>
              <a:gd name="T49" fmla="*/ 1904 h 2175"/>
              <a:gd name="T50" fmla="*/ 1564 w 1808"/>
              <a:gd name="T51" fmla="*/ 1971 h 2175"/>
              <a:gd name="T52" fmla="*/ 1165 w 1808"/>
              <a:gd name="T53" fmla="*/ 2063 h 2175"/>
              <a:gd name="T54" fmla="*/ 1346 w 1808"/>
              <a:gd name="T55" fmla="*/ 1203 h 2175"/>
              <a:gd name="T56" fmla="*/ 1673 w 1808"/>
              <a:gd name="T57" fmla="*/ 854 h 2175"/>
              <a:gd name="T58" fmla="*/ 1246 w 1808"/>
              <a:gd name="T59" fmla="*/ 715 h 2175"/>
              <a:gd name="T60" fmla="*/ 960 w 1808"/>
              <a:gd name="T61" fmla="*/ 282 h 2175"/>
              <a:gd name="T62" fmla="*/ 1450 w 1808"/>
              <a:gd name="T63" fmla="*/ 310 h 2175"/>
              <a:gd name="T64" fmla="*/ 1527 w 1808"/>
              <a:gd name="T65" fmla="*/ 397 h 2175"/>
              <a:gd name="T66" fmla="*/ 1575 w 1808"/>
              <a:gd name="T67" fmla="*/ 272 h 2175"/>
              <a:gd name="T68" fmla="*/ 1752 w 1808"/>
              <a:gd name="T69" fmla="*/ 124 h 2175"/>
              <a:gd name="T70" fmla="*/ 1736 w 1808"/>
              <a:gd name="T71" fmla="*/ 5 h 2175"/>
              <a:gd name="T72" fmla="*/ 705 w 1808"/>
              <a:gd name="T73" fmla="*/ 244 h 2175"/>
              <a:gd name="T74" fmla="*/ 794 w 1808"/>
              <a:gd name="T75" fmla="*/ 76 h 2175"/>
              <a:gd name="T76" fmla="*/ 961 w 1808"/>
              <a:gd name="T77" fmla="*/ 165 h 2175"/>
              <a:gd name="T78" fmla="*/ 873 w 1808"/>
              <a:gd name="T79" fmla="*/ 332 h 2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08" h="2175">
                <a:moveTo>
                  <a:pt x="1736" y="5"/>
                </a:moveTo>
                <a:cubicBezTo>
                  <a:pt x="1703" y="9"/>
                  <a:pt x="1680" y="40"/>
                  <a:pt x="1684" y="73"/>
                </a:cubicBezTo>
                <a:cubicBezTo>
                  <a:pt x="1686" y="85"/>
                  <a:pt x="1692" y="96"/>
                  <a:pt x="1700" y="105"/>
                </a:cubicBezTo>
                <a:lnTo>
                  <a:pt x="1565" y="263"/>
                </a:lnTo>
                <a:cubicBezTo>
                  <a:pt x="1551" y="254"/>
                  <a:pt x="1535" y="248"/>
                  <a:pt x="1517" y="249"/>
                </a:cubicBezTo>
                <a:cubicBezTo>
                  <a:pt x="1488" y="251"/>
                  <a:pt x="1464" y="270"/>
                  <a:pt x="1454" y="296"/>
                </a:cubicBezTo>
                <a:lnTo>
                  <a:pt x="980" y="225"/>
                </a:lnTo>
                <a:cubicBezTo>
                  <a:pt x="983" y="204"/>
                  <a:pt x="982" y="182"/>
                  <a:pt x="975" y="160"/>
                </a:cubicBezTo>
                <a:cubicBezTo>
                  <a:pt x="964" y="123"/>
                  <a:pt x="938" y="92"/>
                  <a:pt x="903" y="73"/>
                </a:cubicBezTo>
                <a:cubicBezTo>
                  <a:pt x="868" y="54"/>
                  <a:pt x="828" y="51"/>
                  <a:pt x="790" y="62"/>
                </a:cubicBezTo>
                <a:cubicBezTo>
                  <a:pt x="755" y="73"/>
                  <a:pt x="726" y="96"/>
                  <a:pt x="707" y="126"/>
                </a:cubicBezTo>
                <a:cubicBezTo>
                  <a:pt x="685" y="163"/>
                  <a:pt x="679" y="207"/>
                  <a:pt x="692" y="248"/>
                </a:cubicBezTo>
                <a:cubicBezTo>
                  <a:pt x="695" y="260"/>
                  <a:pt x="701" y="272"/>
                  <a:pt x="707" y="282"/>
                </a:cubicBezTo>
                <a:lnTo>
                  <a:pt x="456" y="460"/>
                </a:lnTo>
                <a:cubicBezTo>
                  <a:pt x="445" y="448"/>
                  <a:pt x="430" y="440"/>
                  <a:pt x="413" y="437"/>
                </a:cubicBezTo>
                <a:lnTo>
                  <a:pt x="418" y="231"/>
                </a:lnTo>
                <a:cubicBezTo>
                  <a:pt x="432" y="229"/>
                  <a:pt x="446" y="223"/>
                  <a:pt x="456" y="212"/>
                </a:cubicBezTo>
                <a:cubicBezTo>
                  <a:pt x="479" y="188"/>
                  <a:pt x="478" y="149"/>
                  <a:pt x="453" y="127"/>
                </a:cubicBezTo>
                <a:cubicBezTo>
                  <a:pt x="429" y="104"/>
                  <a:pt x="391" y="105"/>
                  <a:pt x="368" y="130"/>
                </a:cubicBezTo>
                <a:cubicBezTo>
                  <a:pt x="345" y="154"/>
                  <a:pt x="347" y="192"/>
                  <a:pt x="371" y="215"/>
                </a:cubicBezTo>
                <a:cubicBezTo>
                  <a:pt x="380" y="224"/>
                  <a:pt x="392" y="229"/>
                  <a:pt x="404" y="230"/>
                </a:cubicBezTo>
                <a:lnTo>
                  <a:pt x="399" y="436"/>
                </a:lnTo>
                <a:lnTo>
                  <a:pt x="396" y="436"/>
                </a:lnTo>
                <a:cubicBezTo>
                  <a:pt x="382" y="437"/>
                  <a:pt x="369" y="442"/>
                  <a:pt x="358" y="450"/>
                </a:cubicBezTo>
                <a:lnTo>
                  <a:pt x="106" y="120"/>
                </a:lnTo>
                <a:cubicBezTo>
                  <a:pt x="119" y="107"/>
                  <a:pt x="127" y="88"/>
                  <a:pt x="124" y="69"/>
                </a:cubicBezTo>
                <a:cubicBezTo>
                  <a:pt x="119" y="36"/>
                  <a:pt x="89" y="13"/>
                  <a:pt x="56" y="17"/>
                </a:cubicBezTo>
                <a:cubicBezTo>
                  <a:pt x="23" y="22"/>
                  <a:pt x="0" y="52"/>
                  <a:pt x="4" y="85"/>
                </a:cubicBezTo>
                <a:cubicBezTo>
                  <a:pt x="9" y="118"/>
                  <a:pt x="39" y="141"/>
                  <a:pt x="72" y="137"/>
                </a:cubicBezTo>
                <a:cubicBezTo>
                  <a:pt x="81" y="135"/>
                  <a:pt x="88" y="133"/>
                  <a:pt x="95" y="129"/>
                </a:cubicBezTo>
                <a:lnTo>
                  <a:pt x="347" y="459"/>
                </a:lnTo>
                <a:cubicBezTo>
                  <a:pt x="334" y="474"/>
                  <a:pt x="326" y="493"/>
                  <a:pt x="327" y="514"/>
                </a:cubicBezTo>
                <a:cubicBezTo>
                  <a:pt x="330" y="555"/>
                  <a:pt x="365" y="586"/>
                  <a:pt x="406" y="583"/>
                </a:cubicBezTo>
                <a:cubicBezTo>
                  <a:pt x="447" y="580"/>
                  <a:pt x="477" y="545"/>
                  <a:pt x="475" y="504"/>
                </a:cubicBezTo>
                <a:cubicBezTo>
                  <a:pt x="474" y="492"/>
                  <a:pt x="470" y="481"/>
                  <a:pt x="464" y="472"/>
                </a:cubicBezTo>
                <a:lnTo>
                  <a:pt x="715" y="294"/>
                </a:lnTo>
                <a:cubicBezTo>
                  <a:pt x="752" y="342"/>
                  <a:pt x="816" y="365"/>
                  <a:pt x="877" y="346"/>
                </a:cubicBezTo>
                <a:cubicBezTo>
                  <a:pt x="893" y="341"/>
                  <a:pt x="908" y="334"/>
                  <a:pt x="921" y="324"/>
                </a:cubicBezTo>
                <a:lnTo>
                  <a:pt x="1235" y="723"/>
                </a:lnTo>
                <a:cubicBezTo>
                  <a:pt x="1151" y="792"/>
                  <a:pt x="1113" y="907"/>
                  <a:pt x="1147" y="1017"/>
                </a:cubicBezTo>
                <a:cubicBezTo>
                  <a:pt x="1175" y="1108"/>
                  <a:pt x="1247" y="1174"/>
                  <a:pt x="1332" y="1199"/>
                </a:cubicBezTo>
                <a:lnTo>
                  <a:pt x="1111" y="2018"/>
                </a:lnTo>
                <a:cubicBezTo>
                  <a:pt x="1097" y="2016"/>
                  <a:pt x="1083" y="2017"/>
                  <a:pt x="1069" y="2022"/>
                </a:cubicBezTo>
                <a:cubicBezTo>
                  <a:pt x="1031" y="2038"/>
                  <a:pt x="1013" y="2081"/>
                  <a:pt x="1028" y="2119"/>
                </a:cubicBezTo>
                <a:cubicBezTo>
                  <a:pt x="1043" y="2157"/>
                  <a:pt x="1087" y="2175"/>
                  <a:pt x="1124" y="2159"/>
                </a:cubicBezTo>
                <a:cubicBezTo>
                  <a:pt x="1156" y="2146"/>
                  <a:pt x="1174" y="2113"/>
                  <a:pt x="1169" y="2081"/>
                </a:cubicBezTo>
                <a:lnTo>
                  <a:pt x="1567" y="1985"/>
                </a:lnTo>
                <a:cubicBezTo>
                  <a:pt x="1576" y="2008"/>
                  <a:pt x="1597" y="2024"/>
                  <a:pt x="1623" y="2025"/>
                </a:cubicBezTo>
                <a:cubicBezTo>
                  <a:pt x="1656" y="2025"/>
                  <a:pt x="1683" y="1998"/>
                  <a:pt x="1684" y="1965"/>
                </a:cubicBezTo>
                <a:cubicBezTo>
                  <a:pt x="1684" y="1932"/>
                  <a:pt x="1658" y="1905"/>
                  <a:pt x="1624" y="1904"/>
                </a:cubicBezTo>
                <a:cubicBezTo>
                  <a:pt x="1591" y="1904"/>
                  <a:pt x="1564" y="1930"/>
                  <a:pt x="1563" y="1964"/>
                </a:cubicBezTo>
                <a:cubicBezTo>
                  <a:pt x="1563" y="1966"/>
                  <a:pt x="1564" y="1969"/>
                  <a:pt x="1564" y="1971"/>
                </a:cubicBezTo>
                <a:lnTo>
                  <a:pt x="1166" y="2067"/>
                </a:lnTo>
                <a:lnTo>
                  <a:pt x="1165" y="2063"/>
                </a:lnTo>
                <a:cubicBezTo>
                  <a:pt x="1157" y="2044"/>
                  <a:pt x="1142" y="2030"/>
                  <a:pt x="1125" y="2023"/>
                </a:cubicBezTo>
                <a:lnTo>
                  <a:pt x="1346" y="1203"/>
                </a:lnTo>
                <a:cubicBezTo>
                  <a:pt x="1392" y="1214"/>
                  <a:pt x="1442" y="1214"/>
                  <a:pt x="1491" y="1198"/>
                </a:cubicBezTo>
                <a:cubicBezTo>
                  <a:pt x="1637" y="1154"/>
                  <a:pt x="1718" y="1000"/>
                  <a:pt x="1673" y="854"/>
                </a:cubicBezTo>
                <a:cubicBezTo>
                  <a:pt x="1629" y="709"/>
                  <a:pt x="1474" y="627"/>
                  <a:pt x="1329" y="672"/>
                </a:cubicBezTo>
                <a:cubicBezTo>
                  <a:pt x="1298" y="682"/>
                  <a:pt x="1271" y="696"/>
                  <a:pt x="1246" y="715"/>
                </a:cubicBezTo>
                <a:lnTo>
                  <a:pt x="932" y="315"/>
                </a:lnTo>
                <a:cubicBezTo>
                  <a:pt x="943" y="306"/>
                  <a:pt x="952" y="295"/>
                  <a:pt x="960" y="282"/>
                </a:cubicBezTo>
                <a:cubicBezTo>
                  <a:pt x="968" y="269"/>
                  <a:pt x="974" y="254"/>
                  <a:pt x="978" y="239"/>
                </a:cubicBezTo>
                <a:lnTo>
                  <a:pt x="1450" y="310"/>
                </a:lnTo>
                <a:cubicBezTo>
                  <a:pt x="1449" y="316"/>
                  <a:pt x="1448" y="322"/>
                  <a:pt x="1448" y="328"/>
                </a:cubicBezTo>
                <a:cubicBezTo>
                  <a:pt x="1451" y="369"/>
                  <a:pt x="1486" y="400"/>
                  <a:pt x="1527" y="397"/>
                </a:cubicBezTo>
                <a:cubicBezTo>
                  <a:pt x="1568" y="394"/>
                  <a:pt x="1599" y="359"/>
                  <a:pt x="1596" y="318"/>
                </a:cubicBezTo>
                <a:cubicBezTo>
                  <a:pt x="1595" y="300"/>
                  <a:pt x="1587" y="284"/>
                  <a:pt x="1575" y="272"/>
                </a:cubicBezTo>
                <a:lnTo>
                  <a:pt x="1711" y="114"/>
                </a:lnTo>
                <a:cubicBezTo>
                  <a:pt x="1722" y="122"/>
                  <a:pt x="1737" y="126"/>
                  <a:pt x="1752" y="124"/>
                </a:cubicBezTo>
                <a:cubicBezTo>
                  <a:pt x="1785" y="119"/>
                  <a:pt x="1808" y="89"/>
                  <a:pt x="1804" y="56"/>
                </a:cubicBezTo>
                <a:cubicBezTo>
                  <a:pt x="1799" y="23"/>
                  <a:pt x="1769" y="0"/>
                  <a:pt x="1736" y="5"/>
                </a:cubicBezTo>
                <a:moveTo>
                  <a:pt x="873" y="332"/>
                </a:moveTo>
                <a:cubicBezTo>
                  <a:pt x="802" y="354"/>
                  <a:pt x="727" y="314"/>
                  <a:pt x="705" y="244"/>
                </a:cubicBezTo>
                <a:cubicBezTo>
                  <a:pt x="694" y="207"/>
                  <a:pt x="699" y="167"/>
                  <a:pt x="719" y="134"/>
                </a:cubicBezTo>
                <a:cubicBezTo>
                  <a:pt x="736" y="106"/>
                  <a:pt x="763" y="86"/>
                  <a:pt x="794" y="76"/>
                </a:cubicBezTo>
                <a:cubicBezTo>
                  <a:pt x="828" y="66"/>
                  <a:pt x="864" y="69"/>
                  <a:pt x="896" y="86"/>
                </a:cubicBezTo>
                <a:cubicBezTo>
                  <a:pt x="928" y="102"/>
                  <a:pt x="951" y="130"/>
                  <a:pt x="961" y="165"/>
                </a:cubicBezTo>
                <a:cubicBezTo>
                  <a:pt x="973" y="202"/>
                  <a:pt x="968" y="242"/>
                  <a:pt x="947" y="275"/>
                </a:cubicBezTo>
                <a:cubicBezTo>
                  <a:pt x="930" y="302"/>
                  <a:pt x="904" y="323"/>
                  <a:pt x="873" y="33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52400" dist="139700" dir="2520000" sx="92000" sy="92000" algn="ctr" rotWithShape="0">
              <a:prstClr val="black">
                <a:alpha val="19000"/>
              </a:prst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  <p:sp>
        <p:nvSpPr>
          <p:cNvPr id="5" name="Freeform 12"/>
          <p:cNvSpPr>
            <a:spLocks noEditPoints="1"/>
          </p:cNvSpPr>
          <p:nvPr userDrawn="1"/>
        </p:nvSpPr>
        <p:spPr bwMode="auto">
          <a:xfrm rot="2654194">
            <a:off x="3661174" y="1663299"/>
            <a:ext cx="1821652" cy="1578517"/>
          </a:xfrm>
          <a:custGeom>
            <a:avLst/>
            <a:gdLst>
              <a:gd name="T0" fmla="*/ 2702 w 2825"/>
              <a:gd name="T1" fmla="*/ 92 h 2446"/>
              <a:gd name="T2" fmla="*/ 2204 w 2825"/>
              <a:gd name="T3" fmla="*/ 386 h 2446"/>
              <a:gd name="T4" fmla="*/ 2127 w 2825"/>
              <a:gd name="T5" fmla="*/ 112 h 2446"/>
              <a:gd name="T6" fmla="*/ 2132 w 2825"/>
              <a:gd name="T7" fmla="*/ 230 h 2446"/>
              <a:gd name="T8" fmla="*/ 2145 w 2825"/>
              <a:gd name="T9" fmla="*/ 485 h 2446"/>
              <a:gd name="T10" fmla="*/ 1564 w 2825"/>
              <a:gd name="T11" fmla="*/ 1128 h 2446"/>
              <a:gd name="T12" fmla="*/ 871 w 2825"/>
              <a:gd name="T13" fmla="*/ 1382 h 2446"/>
              <a:gd name="T14" fmla="*/ 1347 w 2825"/>
              <a:gd name="T15" fmla="*/ 977 h 2446"/>
              <a:gd name="T16" fmla="*/ 1327 w 2825"/>
              <a:gd name="T17" fmla="*/ 831 h 2446"/>
              <a:gd name="T18" fmla="*/ 1252 w 2825"/>
              <a:gd name="T19" fmla="*/ 523 h 2446"/>
              <a:gd name="T20" fmla="*/ 1254 w 2825"/>
              <a:gd name="T21" fmla="*/ 641 h 2446"/>
              <a:gd name="T22" fmla="*/ 1281 w 2825"/>
              <a:gd name="T23" fmla="*/ 944 h 2446"/>
              <a:gd name="T24" fmla="*/ 603 w 2825"/>
              <a:gd name="T25" fmla="*/ 1348 h 2446"/>
              <a:gd name="T26" fmla="*/ 120 w 2825"/>
              <a:gd name="T27" fmla="*/ 1589 h 2446"/>
              <a:gd name="T28" fmla="*/ 100 w 2825"/>
              <a:gd name="T29" fmla="*/ 1672 h 2446"/>
              <a:gd name="T30" fmla="*/ 659 w 2825"/>
              <a:gd name="T31" fmla="*/ 1557 h 2446"/>
              <a:gd name="T32" fmla="*/ 1109 w 2825"/>
              <a:gd name="T33" fmla="*/ 1937 h 2446"/>
              <a:gd name="T34" fmla="*/ 1202 w 2825"/>
              <a:gd name="T35" fmla="*/ 1949 h 2446"/>
              <a:gd name="T36" fmla="*/ 855 w 2825"/>
              <a:gd name="T37" fmla="*/ 1504 h 2446"/>
              <a:gd name="T38" fmla="*/ 1382 w 2825"/>
              <a:gd name="T39" fmla="*/ 1473 h 2446"/>
              <a:gd name="T40" fmla="*/ 2354 w 2825"/>
              <a:gd name="T41" fmla="*/ 2235 h 2446"/>
              <a:gd name="T42" fmla="*/ 1882 w 2825"/>
              <a:gd name="T43" fmla="*/ 1997 h 2446"/>
              <a:gd name="T44" fmla="*/ 1735 w 2825"/>
              <a:gd name="T45" fmla="*/ 2011 h 2446"/>
              <a:gd name="T46" fmla="*/ 1494 w 2825"/>
              <a:gd name="T47" fmla="*/ 2040 h 2446"/>
              <a:gd name="T48" fmla="*/ 1614 w 2825"/>
              <a:gd name="T49" fmla="*/ 2048 h 2446"/>
              <a:gd name="T50" fmla="*/ 1872 w 2825"/>
              <a:gd name="T51" fmla="*/ 2038 h 2446"/>
              <a:gd name="T52" fmla="*/ 2388 w 2825"/>
              <a:gd name="T53" fmla="*/ 2372 h 2446"/>
              <a:gd name="T54" fmla="*/ 2666 w 2825"/>
              <a:gd name="T55" fmla="*/ 2369 h 2446"/>
              <a:gd name="T56" fmla="*/ 2763 w 2825"/>
              <a:gd name="T57" fmla="*/ 2330 h 2446"/>
              <a:gd name="T58" fmla="*/ 2489 w 2825"/>
              <a:gd name="T59" fmla="*/ 2308 h 2446"/>
              <a:gd name="T60" fmla="*/ 2366 w 2825"/>
              <a:gd name="T61" fmla="*/ 2226 h 2446"/>
              <a:gd name="T62" fmla="*/ 1800 w 2825"/>
              <a:gd name="T63" fmla="*/ 1164 h 2446"/>
              <a:gd name="T64" fmla="*/ 2292 w 2825"/>
              <a:gd name="T65" fmla="*/ 507 h 2446"/>
              <a:gd name="T66" fmla="*/ 2710 w 2825"/>
              <a:gd name="T67" fmla="*/ 105 h 2446"/>
              <a:gd name="T68" fmla="*/ 2738 w 2825"/>
              <a:gd name="T69" fmla="*/ 10 h 2446"/>
              <a:gd name="T70" fmla="*/ 615 w 2825"/>
              <a:gd name="T71" fmla="*/ 1355 h 2446"/>
              <a:gd name="T72" fmla="*/ 843 w 2825"/>
              <a:gd name="T73" fmla="*/ 1497 h 2446"/>
              <a:gd name="T74" fmla="*/ 2467 w 2825"/>
              <a:gd name="T75" fmla="*/ 2261 h 2446"/>
              <a:gd name="T76" fmla="*/ 2392 w 2825"/>
              <a:gd name="T77" fmla="*/ 2358 h 2446"/>
              <a:gd name="T78" fmla="*/ 2426 w 2825"/>
              <a:gd name="T79" fmla="*/ 2230 h 2446"/>
              <a:gd name="T80" fmla="*/ 2240 w 2825"/>
              <a:gd name="T81" fmla="*/ 529 h 2446"/>
              <a:gd name="T82" fmla="*/ 2196 w 2825"/>
              <a:gd name="T83" fmla="*/ 404 h 2446"/>
              <a:gd name="T84" fmla="*/ 2257 w 2825"/>
              <a:gd name="T85" fmla="*/ 407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825" h="2446">
                <a:moveTo>
                  <a:pt x="2738" y="10"/>
                </a:moveTo>
                <a:cubicBezTo>
                  <a:pt x="2706" y="21"/>
                  <a:pt x="2689" y="55"/>
                  <a:pt x="2700" y="87"/>
                </a:cubicBezTo>
                <a:cubicBezTo>
                  <a:pt x="2700" y="89"/>
                  <a:pt x="2701" y="90"/>
                  <a:pt x="2702" y="92"/>
                </a:cubicBezTo>
                <a:lnTo>
                  <a:pt x="2284" y="411"/>
                </a:lnTo>
                <a:cubicBezTo>
                  <a:pt x="2278" y="405"/>
                  <a:pt x="2272" y="399"/>
                  <a:pt x="2264" y="394"/>
                </a:cubicBezTo>
                <a:cubicBezTo>
                  <a:pt x="2246" y="384"/>
                  <a:pt x="2225" y="381"/>
                  <a:pt x="2204" y="386"/>
                </a:cubicBezTo>
                <a:lnTo>
                  <a:pt x="2146" y="225"/>
                </a:lnTo>
                <a:cubicBezTo>
                  <a:pt x="2162" y="217"/>
                  <a:pt x="2175" y="200"/>
                  <a:pt x="2178" y="180"/>
                </a:cubicBezTo>
                <a:cubicBezTo>
                  <a:pt x="2183" y="147"/>
                  <a:pt x="2160" y="117"/>
                  <a:pt x="2127" y="112"/>
                </a:cubicBezTo>
                <a:cubicBezTo>
                  <a:pt x="2094" y="107"/>
                  <a:pt x="2063" y="130"/>
                  <a:pt x="2058" y="163"/>
                </a:cubicBezTo>
                <a:cubicBezTo>
                  <a:pt x="2054" y="196"/>
                  <a:pt x="2076" y="226"/>
                  <a:pt x="2109" y="231"/>
                </a:cubicBezTo>
                <a:cubicBezTo>
                  <a:pt x="2117" y="232"/>
                  <a:pt x="2125" y="232"/>
                  <a:pt x="2132" y="230"/>
                </a:cubicBezTo>
                <a:lnTo>
                  <a:pt x="2191" y="390"/>
                </a:lnTo>
                <a:cubicBezTo>
                  <a:pt x="2176" y="397"/>
                  <a:pt x="2163" y="408"/>
                  <a:pt x="2154" y="422"/>
                </a:cubicBezTo>
                <a:cubicBezTo>
                  <a:pt x="2142" y="441"/>
                  <a:pt x="2139" y="463"/>
                  <a:pt x="2145" y="485"/>
                </a:cubicBezTo>
                <a:cubicBezTo>
                  <a:pt x="2151" y="508"/>
                  <a:pt x="2166" y="526"/>
                  <a:pt x="2186" y="536"/>
                </a:cubicBezTo>
                <a:lnTo>
                  <a:pt x="1788" y="1156"/>
                </a:lnTo>
                <a:cubicBezTo>
                  <a:pt x="1723" y="1117"/>
                  <a:pt x="1643" y="1104"/>
                  <a:pt x="1564" y="1128"/>
                </a:cubicBezTo>
                <a:cubicBezTo>
                  <a:pt x="1445" y="1165"/>
                  <a:pt x="1369" y="1276"/>
                  <a:pt x="1370" y="1395"/>
                </a:cubicBezTo>
                <a:lnTo>
                  <a:pt x="877" y="1415"/>
                </a:lnTo>
                <a:cubicBezTo>
                  <a:pt x="876" y="1404"/>
                  <a:pt x="874" y="1393"/>
                  <a:pt x="871" y="1382"/>
                </a:cubicBezTo>
                <a:cubicBezTo>
                  <a:pt x="865" y="1365"/>
                  <a:pt x="857" y="1350"/>
                  <a:pt x="847" y="1336"/>
                </a:cubicBezTo>
                <a:lnTo>
                  <a:pt x="1290" y="955"/>
                </a:lnTo>
                <a:cubicBezTo>
                  <a:pt x="1305" y="970"/>
                  <a:pt x="1325" y="978"/>
                  <a:pt x="1347" y="977"/>
                </a:cubicBezTo>
                <a:cubicBezTo>
                  <a:pt x="1388" y="974"/>
                  <a:pt x="1419" y="939"/>
                  <a:pt x="1416" y="898"/>
                </a:cubicBezTo>
                <a:cubicBezTo>
                  <a:pt x="1413" y="858"/>
                  <a:pt x="1378" y="827"/>
                  <a:pt x="1337" y="830"/>
                </a:cubicBezTo>
                <a:cubicBezTo>
                  <a:pt x="1334" y="830"/>
                  <a:pt x="1331" y="831"/>
                  <a:pt x="1327" y="831"/>
                </a:cubicBezTo>
                <a:lnTo>
                  <a:pt x="1268" y="637"/>
                </a:lnTo>
                <a:cubicBezTo>
                  <a:pt x="1286" y="629"/>
                  <a:pt x="1300" y="612"/>
                  <a:pt x="1303" y="591"/>
                </a:cubicBezTo>
                <a:cubicBezTo>
                  <a:pt x="1308" y="558"/>
                  <a:pt x="1285" y="528"/>
                  <a:pt x="1252" y="523"/>
                </a:cubicBezTo>
                <a:cubicBezTo>
                  <a:pt x="1219" y="518"/>
                  <a:pt x="1188" y="541"/>
                  <a:pt x="1183" y="574"/>
                </a:cubicBezTo>
                <a:cubicBezTo>
                  <a:pt x="1179" y="607"/>
                  <a:pt x="1201" y="637"/>
                  <a:pt x="1234" y="642"/>
                </a:cubicBezTo>
                <a:cubicBezTo>
                  <a:pt x="1241" y="643"/>
                  <a:pt x="1248" y="643"/>
                  <a:pt x="1254" y="641"/>
                </a:cubicBezTo>
                <a:lnTo>
                  <a:pt x="1314" y="835"/>
                </a:lnTo>
                <a:cubicBezTo>
                  <a:pt x="1285" y="847"/>
                  <a:pt x="1266" y="876"/>
                  <a:pt x="1268" y="908"/>
                </a:cubicBezTo>
                <a:cubicBezTo>
                  <a:pt x="1269" y="922"/>
                  <a:pt x="1274" y="934"/>
                  <a:pt x="1281" y="944"/>
                </a:cubicBezTo>
                <a:lnTo>
                  <a:pt x="838" y="1325"/>
                </a:lnTo>
                <a:cubicBezTo>
                  <a:pt x="800" y="1285"/>
                  <a:pt x="741" y="1267"/>
                  <a:pt x="685" y="1284"/>
                </a:cubicBezTo>
                <a:cubicBezTo>
                  <a:pt x="651" y="1295"/>
                  <a:pt x="621" y="1317"/>
                  <a:pt x="603" y="1348"/>
                </a:cubicBezTo>
                <a:cubicBezTo>
                  <a:pt x="581" y="1382"/>
                  <a:pt x="575" y="1424"/>
                  <a:pt x="585" y="1463"/>
                </a:cubicBezTo>
                <a:lnTo>
                  <a:pt x="124" y="1597"/>
                </a:lnTo>
                <a:cubicBezTo>
                  <a:pt x="123" y="1594"/>
                  <a:pt x="122" y="1592"/>
                  <a:pt x="120" y="1589"/>
                </a:cubicBezTo>
                <a:cubicBezTo>
                  <a:pt x="103" y="1561"/>
                  <a:pt x="66" y="1552"/>
                  <a:pt x="38" y="1569"/>
                </a:cubicBezTo>
                <a:cubicBezTo>
                  <a:pt x="9" y="1586"/>
                  <a:pt x="0" y="1623"/>
                  <a:pt x="18" y="1652"/>
                </a:cubicBezTo>
                <a:cubicBezTo>
                  <a:pt x="35" y="1680"/>
                  <a:pt x="72" y="1689"/>
                  <a:pt x="100" y="1672"/>
                </a:cubicBezTo>
                <a:cubicBezTo>
                  <a:pt x="122" y="1659"/>
                  <a:pt x="132" y="1634"/>
                  <a:pt x="128" y="1611"/>
                </a:cubicBezTo>
                <a:lnTo>
                  <a:pt x="589" y="1476"/>
                </a:lnTo>
                <a:cubicBezTo>
                  <a:pt x="602" y="1511"/>
                  <a:pt x="626" y="1540"/>
                  <a:pt x="659" y="1557"/>
                </a:cubicBezTo>
                <a:cubicBezTo>
                  <a:pt x="694" y="1576"/>
                  <a:pt x="735" y="1579"/>
                  <a:pt x="772" y="1568"/>
                </a:cubicBezTo>
                <a:cubicBezTo>
                  <a:pt x="787" y="1563"/>
                  <a:pt x="801" y="1556"/>
                  <a:pt x="813" y="1548"/>
                </a:cubicBezTo>
                <a:lnTo>
                  <a:pt x="1109" y="1937"/>
                </a:lnTo>
                <a:cubicBezTo>
                  <a:pt x="1089" y="1956"/>
                  <a:pt x="1084" y="1987"/>
                  <a:pt x="1099" y="2012"/>
                </a:cubicBezTo>
                <a:cubicBezTo>
                  <a:pt x="1116" y="2040"/>
                  <a:pt x="1154" y="2049"/>
                  <a:pt x="1182" y="2032"/>
                </a:cubicBezTo>
                <a:cubicBezTo>
                  <a:pt x="1210" y="2015"/>
                  <a:pt x="1219" y="1977"/>
                  <a:pt x="1202" y="1949"/>
                </a:cubicBezTo>
                <a:cubicBezTo>
                  <a:pt x="1185" y="1921"/>
                  <a:pt x="1148" y="1912"/>
                  <a:pt x="1120" y="1928"/>
                </a:cubicBezTo>
                <a:lnTo>
                  <a:pt x="825" y="1539"/>
                </a:lnTo>
                <a:cubicBezTo>
                  <a:pt x="836" y="1529"/>
                  <a:pt x="847" y="1517"/>
                  <a:pt x="855" y="1504"/>
                </a:cubicBezTo>
                <a:cubicBezTo>
                  <a:pt x="869" y="1481"/>
                  <a:pt x="876" y="1456"/>
                  <a:pt x="877" y="1430"/>
                </a:cubicBezTo>
                <a:lnTo>
                  <a:pt x="1371" y="1410"/>
                </a:lnTo>
                <a:cubicBezTo>
                  <a:pt x="1372" y="1431"/>
                  <a:pt x="1376" y="1452"/>
                  <a:pt x="1382" y="1473"/>
                </a:cubicBezTo>
                <a:cubicBezTo>
                  <a:pt x="1427" y="1618"/>
                  <a:pt x="1581" y="1699"/>
                  <a:pt x="1727" y="1655"/>
                </a:cubicBezTo>
                <a:cubicBezTo>
                  <a:pt x="1761" y="1644"/>
                  <a:pt x="1792" y="1627"/>
                  <a:pt x="1818" y="1606"/>
                </a:cubicBezTo>
                <a:lnTo>
                  <a:pt x="2354" y="2235"/>
                </a:lnTo>
                <a:cubicBezTo>
                  <a:pt x="2349" y="2239"/>
                  <a:pt x="2344" y="2245"/>
                  <a:pt x="2341" y="2251"/>
                </a:cubicBezTo>
                <a:lnTo>
                  <a:pt x="1878" y="2025"/>
                </a:lnTo>
                <a:cubicBezTo>
                  <a:pt x="1881" y="2016"/>
                  <a:pt x="1882" y="2007"/>
                  <a:pt x="1882" y="1997"/>
                </a:cubicBezTo>
                <a:cubicBezTo>
                  <a:pt x="1879" y="1956"/>
                  <a:pt x="1844" y="1925"/>
                  <a:pt x="1803" y="1928"/>
                </a:cubicBezTo>
                <a:cubicBezTo>
                  <a:pt x="1762" y="1931"/>
                  <a:pt x="1731" y="1966"/>
                  <a:pt x="1734" y="2007"/>
                </a:cubicBezTo>
                <a:lnTo>
                  <a:pt x="1735" y="2011"/>
                </a:lnTo>
                <a:lnTo>
                  <a:pt x="1611" y="2034"/>
                </a:lnTo>
                <a:cubicBezTo>
                  <a:pt x="1605" y="2014"/>
                  <a:pt x="1588" y="1997"/>
                  <a:pt x="1566" y="1993"/>
                </a:cubicBezTo>
                <a:cubicBezTo>
                  <a:pt x="1533" y="1986"/>
                  <a:pt x="1501" y="2007"/>
                  <a:pt x="1494" y="2040"/>
                </a:cubicBezTo>
                <a:cubicBezTo>
                  <a:pt x="1488" y="2073"/>
                  <a:pt x="1509" y="2105"/>
                  <a:pt x="1542" y="2111"/>
                </a:cubicBezTo>
                <a:cubicBezTo>
                  <a:pt x="1574" y="2118"/>
                  <a:pt x="1606" y="2097"/>
                  <a:pt x="1613" y="2064"/>
                </a:cubicBezTo>
                <a:cubicBezTo>
                  <a:pt x="1614" y="2059"/>
                  <a:pt x="1614" y="2053"/>
                  <a:pt x="1614" y="2048"/>
                </a:cubicBezTo>
                <a:lnTo>
                  <a:pt x="1738" y="2025"/>
                </a:lnTo>
                <a:cubicBezTo>
                  <a:pt x="1748" y="2056"/>
                  <a:pt x="1778" y="2078"/>
                  <a:pt x="1813" y="2075"/>
                </a:cubicBezTo>
                <a:cubicBezTo>
                  <a:pt x="1839" y="2074"/>
                  <a:pt x="1860" y="2059"/>
                  <a:pt x="1872" y="2038"/>
                </a:cubicBezTo>
                <a:lnTo>
                  <a:pt x="2334" y="2263"/>
                </a:lnTo>
                <a:cubicBezTo>
                  <a:pt x="2333" y="2267"/>
                  <a:pt x="2332" y="2270"/>
                  <a:pt x="2331" y="2273"/>
                </a:cubicBezTo>
                <a:cubicBezTo>
                  <a:pt x="2319" y="2316"/>
                  <a:pt x="2345" y="2361"/>
                  <a:pt x="2388" y="2372"/>
                </a:cubicBezTo>
                <a:cubicBezTo>
                  <a:pt x="2422" y="2381"/>
                  <a:pt x="2459" y="2367"/>
                  <a:pt x="2478" y="2337"/>
                </a:cubicBezTo>
                <a:cubicBezTo>
                  <a:pt x="2481" y="2332"/>
                  <a:pt x="2483" y="2327"/>
                  <a:pt x="2485" y="2322"/>
                </a:cubicBezTo>
                <a:lnTo>
                  <a:pt x="2666" y="2369"/>
                </a:lnTo>
                <a:cubicBezTo>
                  <a:pt x="2663" y="2390"/>
                  <a:pt x="2671" y="2412"/>
                  <a:pt x="2689" y="2426"/>
                </a:cubicBezTo>
                <a:cubicBezTo>
                  <a:pt x="2715" y="2446"/>
                  <a:pt x="2753" y="2441"/>
                  <a:pt x="2773" y="2415"/>
                </a:cubicBezTo>
                <a:cubicBezTo>
                  <a:pt x="2794" y="2389"/>
                  <a:pt x="2789" y="2351"/>
                  <a:pt x="2763" y="2330"/>
                </a:cubicBezTo>
                <a:cubicBezTo>
                  <a:pt x="2737" y="2310"/>
                  <a:pt x="2699" y="2315"/>
                  <a:pt x="2678" y="2341"/>
                </a:cubicBezTo>
                <a:cubicBezTo>
                  <a:pt x="2675" y="2345"/>
                  <a:pt x="2672" y="2350"/>
                  <a:pt x="2670" y="2355"/>
                </a:cubicBezTo>
                <a:lnTo>
                  <a:pt x="2489" y="2308"/>
                </a:lnTo>
                <a:cubicBezTo>
                  <a:pt x="2492" y="2289"/>
                  <a:pt x="2489" y="2270"/>
                  <a:pt x="2479" y="2253"/>
                </a:cubicBezTo>
                <a:cubicBezTo>
                  <a:pt x="2468" y="2235"/>
                  <a:pt x="2451" y="2221"/>
                  <a:pt x="2430" y="2216"/>
                </a:cubicBezTo>
                <a:cubicBezTo>
                  <a:pt x="2408" y="2210"/>
                  <a:pt x="2384" y="2214"/>
                  <a:pt x="2366" y="2226"/>
                </a:cubicBezTo>
                <a:lnTo>
                  <a:pt x="1829" y="1596"/>
                </a:lnTo>
                <a:cubicBezTo>
                  <a:pt x="1907" y="1527"/>
                  <a:pt x="1941" y="1416"/>
                  <a:pt x="1909" y="1310"/>
                </a:cubicBezTo>
                <a:cubicBezTo>
                  <a:pt x="1889" y="1248"/>
                  <a:pt x="1850" y="1198"/>
                  <a:pt x="1800" y="1164"/>
                </a:cubicBezTo>
                <a:lnTo>
                  <a:pt x="2200" y="542"/>
                </a:lnTo>
                <a:cubicBezTo>
                  <a:pt x="2214" y="546"/>
                  <a:pt x="2229" y="547"/>
                  <a:pt x="2244" y="543"/>
                </a:cubicBezTo>
                <a:cubicBezTo>
                  <a:pt x="2264" y="538"/>
                  <a:pt x="2281" y="525"/>
                  <a:pt x="2292" y="507"/>
                </a:cubicBezTo>
                <a:cubicBezTo>
                  <a:pt x="2304" y="488"/>
                  <a:pt x="2307" y="466"/>
                  <a:pt x="2302" y="444"/>
                </a:cubicBezTo>
                <a:cubicBezTo>
                  <a:pt x="2300" y="436"/>
                  <a:pt x="2296" y="429"/>
                  <a:pt x="2292" y="422"/>
                </a:cubicBezTo>
                <a:lnTo>
                  <a:pt x="2710" y="105"/>
                </a:lnTo>
                <a:cubicBezTo>
                  <a:pt x="2725" y="124"/>
                  <a:pt x="2751" y="133"/>
                  <a:pt x="2776" y="125"/>
                </a:cubicBezTo>
                <a:cubicBezTo>
                  <a:pt x="2808" y="114"/>
                  <a:pt x="2825" y="80"/>
                  <a:pt x="2814" y="48"/>
                </a:cubicBezTo>
                <a:cubicBezTo>
                  <a:pt x="2803" y="17"/>
                  <a:pt x="2769" y="0"/>
                  <a:pt x="2738" y="10"/>
                </a:cubicBezTo>
                <a:moveTo>
                  <a:pt x="768" y="1554"/>
                </a:moveTo>
                <a:cubicBezTo>
                  <a:pt x="698" y="1576"/>
                  <a:pt x="622" y="1536"/>
                  <a:pt x="601" y="1466"/>
                </a:cubicBezTo>
                <a:cubicBezTo>
                  <a:pt x="589" y="1429"/>
                  <a:pt x="594" y="1388"/>
                  <a:pt x="615" y="1355"/>
                </a:cubicBezTo>
                <a:cubicBezTo>
                  <a:pt x="632" y="1328"/>
                  <a:pt x="658" y="1307"/>
                  <a:pt x="689" y="1298"/>
                </a:cubicBezTo>
                <a:cubicBezTo>
                  <a:pt x="760" y="1276"/>
                  <a:pt x="835" y="1316"/>
                  <a:pt x="857" y="1386"/>
                </a:cubicBezTo>
                <a:cubicBezTo>
                  <a:pt x="868" y="1423"/>
                  <a:pt x="863" y="1464"/>
                  <a:pt x="843" y="1497"/>
                </a:cubicBezTo>
                <a:cubicBezTo>
                  <a:pt x="826" y="1524"/>
                  <a:pt x="799" y="1544"/>
                  <a:pt x="768" y="1554"/>
                </a:cubicBezTo>
                <a:close/>
                <a:moveTo>
                  <a:pt x="2426" y="2230"/>
                </a:moveTo>
                <a:cubicBezTo>
                  <a:pt x="2444" y="2234"/>
                  <a:pt x="2458" y="2245"/>
                  <a:pt x="2467" y="2261"/>
                </a:cubicBezTo>
                <a:cubicBezTo>
                  <a:pt x="2476" y="2276"/>
                  <a:pt x="2478" y="2294"/>
                  <a:pt x="2474" y="2311"/>
                </a:cubicBezTo>
                <a:cubicBezTo>
                  <a:pt x="2472" y="2318"/>
                  <a:pt x="2469" y="2324"/>
                  <a:pt x="2466" y="2329"/>
                </a:cubicBezTo>
                <a:cubicBezTo>
                  <a:pt x="2451" y="2354"/>
                  <a:pt x="2420" y="2366"/>
                  <a:pt x="2392" y="2358"/>
                </a:cubicBezTo>
                <a:cubicBezTo>
                  <a:pt x="2356" y="2349"/>
                  <a:pt x="2335" y="2312"/>
                  <a:pt x="2345" y="2277"/>
                </a:cubicBezTo>
                <a:cubicBezTo>
                  <a:pt x="2346" y="2270"/>
                  <a:pt x="2349" y="2264"/>
                  <a:pt x="2352" y="2259"/>
                </a:cubicBezTo>
                <a:cubicBezTo>
                  <a:pt x="2368" y="2234"/>
                  <a:pt x="2398" y="2222"/>
                  <a:pt x="2426" y="2230"/>
                </a:cubicBezTo>
                <a:close/>
                <a:moveTo>
                  <a:pt x="2288" y="448"/>
                </a:moveTo>
                <a:cubicBezTo>
                  <a:pt x="2292" y="465"/>
                  <a:pt x="2290" y="484"/>
                  <a:pt x="2280" y="500"/>
                </a:cubicBezTo>
                <a:cubicBezTo>
                  <a:pt x="2271" y="514"/>
                  <a:pt x="2257" y="525"/>
                  <a:pt x="2240" y="529"/>
                </a:cubicBezTo>
                <a:cubicBezTo>
                  <a:pt x="2204" y="538"/>
                  <a:pt x="2168" y="517"/>
                  <a:pt x="2159" y="481"/>
                </a:cubicBezTo>
                <a:cubicBezTo>
                  <a:pt x="2154" y="463"/>
                  <a:pt x="2157" y="445"/>
                  <a:pt x="2166" y="429"/>
                </a:cubicBezTo>
                <a:cubicBezTo>
                  <a:pt x="2173" y="418"/>
                  <a:pt x="2184" y="409"/>
                  <a:pt x="2196" y="404"/>
                </a:cubicBezTo>
                <a:lnTo>
                  <a:pt x="2196" y="404"/>
                </a:lnTo>
                <a:lnTo>
                  <a:pt x="2207" y="400"/>
                </a:lnTo>
                <a:cubicBezTo>
                  <a:pt x="2224" y="396"/>
                  <a:pt x="2242" y="398"/>
                  <a:pt x="2257" y="407"/>
                </a:cubicBezTo>
                <a:cubicBezTo>
                  <a:pt x="2272" y="416"/>
                  <a:pt x="2283" y="430"/>
                  <a:pt x="2288" y="448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52400" dist="139700" dir="2520000" sx="92000" sy="92000" algn="ctr" rotWithShape="0">
              <a:prstClr val="black">
                <a:alpha val="19000"/>
              </a:prst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  <p:sp>
        <p:nvSpPr>
          <p:cNvPr id="6" name="Freeform 8"/>
          <p:cNvSpPr>
            <a:spLocks noEditPoints="1"/>
          </p:cNvSpPr>
          <p:nvPr userDrawn="1"/>
        </p:nvSpPr>
        <p:spPr bwMode="auto">
          <a:xfrm rot="13239008">
            <a:off x="6899821" y="2238847"/>
            <a:ext cx="1098873" cy="816415"/>
          </a:xfrm>
          <a:custGeom>
            <a:avLst/>
            <a:gdLst>
              <a:gd name="T0" fmla="*/ 1393 w 1875"/>
              <a:gd name="T1" fmla="*/ 410 h 1391"/>
              <a:gd name="T2" fmla="*/ 881 w 1875"/>
              <a:gd name="T3" fmla="*/ 256 h 1391"/>
              <a:gd name="T4" fmla="*/ 766 w 1875"/>
              <a:gd name="T5" fmla="*/ 243 h 1391"/>
              <a:gd name="T6" fmla="*/ 664 w 1875"/>
              <a:gd name="T7" fmla="*/ 99 h 1391"/>
              <a:gd name="T8" fmla="*/ 558 w 1875"/>
              <a:gd name="T9" fmla="*/ 40 h 1391"/>
              <a:gd name="T10" fmla="*/ 644 w 1875"/>
              <a:gd name="T11" fmla="*/ 120 h 1391"/>
              <a:gd name="T12" fmla="*/ 748 w 1875"/>
              <a:gd name="T13" fmla="*/ 263 h 1391"/>
              <a:gd name="T14" fmla="*/ 124 w 1875"/>
              <a:gd name="T15" fmla="*/ 491 h 1391"/>
              <a:gd name="T16" fmla="*/ 35 w 1875"/>
              <a:gd name="T17" fmla="*/ 464 h 1391"/>
              <a:gd name="T18" fmla="*/ 102 w 1875"/>
              <a:gd name="T19" fmla="*/ 564 h 1391"/>
              <a:gd name="T20" fmla="*/ 742 w 1875"/>
              <a:gd name="T21" fmla="*/ 335 h 1391"/>
              <a:gd name="T22" fmla="*/ 867 w 1875"/>
              <a:gd name="T23" fmla="*/ 369 h 1391"/>
              <a:gd name="T24" fmla="*/ 895 w 1875"/>
              <a:gd name="T25" fmla="*/ 328 h 1391"/>
              <a:gd name="T26" fmla="*/ 1389 w 1875"/>
              <a:gd name="T27" fmla="*/ 459 h 1391"/>
              <a:gd name="T28" fmla="*/ 1121 w 1875"/>
              <a:gd name="T29" fmla="*/ 1097 h 1391"/>
              <a:gd name="T30" fmla="*/ 1005 w 1875"/>
              <a:gd name="T31" fmla="*/ 1084 h 1391"/>
              <a:gd name="T32" fmla="*/ 907 w 1875"/>
              <a:gd name="T33" fmla="*/ 1270 h 1391"/>
              <a:gd name="T34" fmla="*/ 1092 w 1875"/>
              <a:gd name="T35" fmla="*/ 1368 h 1391"/>
              <a:gd name="T36" fmla="*/ 1191 w 1875"/>
              <a:gd name="T37" fmla="*/ 1268 h 1391"/>
              <a:gd name="T38" fmla="*/ 1391 w 1875"/>
              <a:gd name="T39" fmla="*/ 1353 h 1391"/>
              <a:gd name="T40" fmla="*/ 1494 w 1875"/>
              <a:gd name="T41" fmla="*/ 1291 h 1391"/>
              <a:gd name="T42" fmla="*/ 1387 w 1875"/>
              <a:gd name="T43" fmla="*/ 1301 h 1391"/>
              <a:gd name="T44" fmla="*/ 1190 w 1875"/>
              <a:gd name="T45" fmla="*/ 1182 h 1391"/>
              <a:gd name="T46" fmla="*/ 1487 w 1875"/>
              <a:gd name="T47" fmla="*/ 653 h 1391"/>
              <a:gd name="T48" fmla="*/ 1874 w 1875"/>
              <a:gd name="T49" fmla="*/ 457 h 1391"/>
              <a:gd name="T50" fmla="*/ 858 w 1875"/>
              <a:gd name="T51" fmla="*/ 358 h 1391"/>
              <a:gd name="T52" fmla="*/ 760 w 1875"/>
              <a:gd name="T53" fmla="*/ 270 h 1391"/>
              <a:gd name="T54" fmla="*/ 870 w 1875"/>
              <a:gd name="T55" fmla="*/ 264 h 1391"/>
              <a:gd name="T56" fmla="*/ 858 w 1875"/>
              <a:gd name="T57" fmla="*/ 358 h 1391"/>
              <a:gd name="T58" fmla="*/ 1162 w 1875"/>
              <a:gd name="T59" fmla="*/ 1297 h 1391"/>
              <a:gd name="T60" fmla="*/ 986 w 1875"/>
              <a:gd name="T61" fmla="*/ 1345 h 1391"/>
              <a:gd name="T62" fmla="*/ 935 w 1875"/>
              <a:gd name="T63" fmla="*/ 1156 h 1391"/>
              <a:gd name="T64" fmla="*/ 1111 w 1875"/>
              <a:gd name="T65" fmla="*/ 1108 h 1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875" h="1391">
                <a:moveTo>
                  <a:pt x="1630" y="215"/>
                </a:moveTo>
                <a:cubicBezTo>
                  <a:pt x="1513" y="216"/>
                  <a:pt x="1415" y="300"/>
                  <a:pt x="1393" y="410"/>
                </a:cubicBezTo>
                <a:lnTo>
                  <a:pt x="898" y="314"/>
                </a:lnTo>
                <a:cubicBezTo>
                  <a:pt x="900" y="294"/>
                  <a:pt x="894" y="273"/>
                  <a:pt x="881" y="256"/>
                </a:cubicBezTo>
                <a:cubicBezTo>
                  <a:pt x="853" y="220"/>
                  <a:pt x="802" y="214"/>
                  <a:pt x="767" y="242"/>
                </a:cubicBezTo>
                <a:lnTo>
                  <a:pt x="766" y="243"/>
                </a:lnTo>
                <a:lnTo>
                  <a:pt x="655" y="110"/>
                </a:lnTo>
                <a:cubicBezTo>
                  <a:pt x="658" y="107"/>
                  <a:pt x="661" y="103"/>
                  <a:pt x="664" y="99"/>
                </a:cubicBezTo>
                <a:cubicBezTo>
                  <a:pt x="680" y="69"/>
                  <a:pt x="669" y="33"/>
                  <a:pt x="640" y="17"/>
                </a:cubicBezTo>
                <a:cubicBezTo>
                  <a:pt x="611" y="0"/>
                  <a:pt x="574" y="11"/>
                  <a:pt x="558" y="40"/>
                </a:cubicBezTo>
                <a:cubicBezTo>
                  <a:pt x="542" y="69"/>
                  <a:pt x="552" y="106"/>
                  <a:pt x="582" y="122"/>
                </a:cubicBezTo>
                <a:cubicBezTo>
                  <a:pt x="602" y="133"/>
                  <a:pt x="626" y="131"/>
                  <a:pt x="644" y="120"/>
                </a:cubicBezTo>
                <a:lnTo>
                  <a:pt x="756" y="253"/>
                </a:lnTo>
                <a:cubicBezTo>
                  <a:pt x="753" y="256"/>
                  <a:pt x="750" y="259"/>
                  <a:pt x="748" y="263"/>
                </a:cubicBezTo>
                <a:cubicBezTo>
                  <a:pt x="737" y="281"/>
                  <a:pt x="734" y="302"/>
                  <a:pt x="738" y="321"/>
                </a:cubicBezTo>
                <a:lnTo>
                  <a:pt x="124" y="491"/>
                </a:lnTo>
                <a:cubicBezTo>
                  <a:pt x="122" y="487"/>
                  <a:pt x="121" y="484"/>
                  <a:pt x="119" y="481"/>
                </a:cubicBezTo>
                <a:cubicBezTo>
                  <a:pt x="100" y="453"/>
                  <a:pt x="62" y="446"/>
                  <a:pt x="35" y="464"/>
                </a:cubicBezTo>
                <a:cubicBezTo>
                  <a:pt x="7" y="483"/>
                  <a:pt x="0" y="520"/>
                  <a:pt x="19" y="548"/>
                </a:cubicBezTo>
                <a:cubicBezTo>
                  <a:pt x="37" y="576"/>
                  <a:pt x="75" y="583"/>
                  <a:pt x="102" y="564"/>
                </a:cubicBezTo>
                <a:cubicBezTo>
                  <a:pt x="123" y="551"/>
                  <a:pt x="132" y="527"/>
                  <a:pt x="128" y="504"/>
                </a:cubicBezTo>
                <a:lnTo>
                  <a:pt x="742" y="335"/>
                </a:lnTo>
                <a:cubicBezTo>
                  <a:pt x="744" y="342"/>
                  <a:pt x="748" y="349"/>
                  <a:pt x="753" y="355"/>
                </a:cubicBezTo>
                <a:cubicBezTo>
                  <a:pt x="781" y="391"/>
                  <a:pt x="832" y="397"/>
                  <a:pt x="867" y="369"/>
                </a:cubicBezTo>
                <a:cubicBezTo>
                  <a:pt x="875" y="363"/>
                  <a:pt x="881" y="356"/>
                  <a:pt x="886" y="348"/>
                </a:cubicBezTo>
                <a:cubicBezTo>
                  <a:pt x="890" y="342"/>
                  <a:pt x="893" y="335"/>
                  <a:pt x="895" y="328"/>
                </a:cubicBezTo>
                <a:lnTo>
                  <a:pt x="1391" y="425"/>
                </a:lnTo>
                <a:cubicBezTo>
                  <a:pt x="1390" y="436"/>
                  <a:pt x="1389" y="447"/>
                  <a:pt x="1389" y="459"/>
                </a:cubicBezTo>
                <a:cubicBezTo>
                  <a:pt x="1389" y="533"/>
                  <a:pt x="1423" y="600"/>
                  <a:pt x="1476" y="644"/>
                </a:cubicBezTo>
                <a:lnTo>
                  <a:pt x="1121" y="1097"/>
                </a:lnTo>
                <a:cubicBezTo>
                  <a:pt x="1121" y="1097"/>
                  <a:pt x="1122" y="1097"/>
                  <a:pt x="1118" y="1095"/>
                </a:cubicBezTo>
                <a:cubicBezTo>
                  <a:pt x="1083" y="1077"/>
                  <a:pt x="1043" y="1073"/>
                  <a:pt x="1005" y="1084"/>
                </a:cubicBezTo>
                <a:cubicBezTo>
                  <a:pt x="970" y="1095"/>
                  <a:pt x="941" y="1118"/>
                  <a:pt x="922" y="1148"/>
                </a:cubicBezTo>
                <a:cubicBezTo>
                  <a:pt x="900" y="1185"/>
                  <a:pt x="894" y="1229"/>
                  <a:pt x="907" y="1270"/>
                </a:cubicBezTo>
                <a:cubicBezTo>
                  <a:pt x="918" y="1308"/>
                  <a:pt x="944" y="1339"/>
                  <a:pt x="979" y="1357"/>
                </a:cubicBezTo>
                <a:cubicBezTo>
                  <a:pt x="1014" y="1376"/>
                  <a:pt x="1054" y="1380"/>
                  <a:pt x="1092" y="1368"/>
                </a:cubicBezTo>
                <a:cubicBezTo>
                  <a:pt x="1126" y="1357"/>
                  <a:pt x="1156" y="1335"/>
                  <a:pt x="1175" y="1304"/>
                </a:cubicBezTo>
                <a:cubicBezTo>
                  <a:pt x="1182" y="1293"/>
                  <a:pt x="1187" y="1281"/>
                  <a:pt x="1191" y="1268"/>
                </a:cubicBezTo>
                <a:lnTo>
                  <a:pt x="1383" y="1315"/>
                </a:lnTo>
                <a:cubicBezTo>
                  <a:pt x="1382" y="1328"/>
                  <a:pt x="1384" y="1341"/>
                  <a:pt x="1391" y="1353"/>
                </a:cubicBezTo>
                <a:cubicBezTo>
                  <a:pt x="1409" y="1382"/>
                  <a:pt x="1446" y="1391"/>
                  <a:pt x="1474" y="1373"/>
                </a:cubicBezTo>
                <a:cubicBezTo>
                  <a:pt x="1503" y="1356"/>
                  <a:pt x="1512" y="1319"/>
                  <a:pt x="1494" y="1291"/>
                </a:cubicBezTo>
                <a:cubicBezTo>
                  <a:pt x="1477" y="1262"/>
                  <a:pt x="1440" y="1253"/>
                  <a:pt x="1412" y="1270"/>
                </a:cubicBezTo>
                <a:cubicBezTo>
                  <a:pt x="1400" y="1278"/>
                  <a:pt x="1391" y="1289"/>
                  <a:pt x="1387" y="1301"/>
                </a:cubicBezTo>
                <a:lnTo>
                  <a:pt x="1194" y="1254"/>
                </a:lnTo>
                <a:cubicBezTo>
                  <a:pt x="1198" y="1231"/>
                  <a:pt x="1197" y="1206"/>
                  <a:pt x="1190" y="1182"/>
                </a:cubicBezTo>
                <a:cubicBezTo>
                  <a:pt x="1180" y="1150"/>
                  <a:pt x="1160" y="1123"/>
                  <a:pt x="1133" y="1104"/>
                </a:cubicBezTo>
                <a:lnTo>
                  <a:pt x="1487" y="653"/>
                </a:lnTo>
                <a:cubicBezTo>
                  <a:pt x="1528" y="683"/>
                  <a:pt x="1578" y="701"/>
                  <a:pt x="1633" y="701"/>
                </a:cubicBezTo>
                <a:cubicBezTo>
                  <a:pt x="1767" y="700"/>
                  <a:pt x="1875" y="591"/>
                  <a:pt x="1874" y="457"/>
                </a:cubicBezTo>
                <a:cubicBezTo>
                  <a:pt x="1874" y="323"/>
                  <a:pt x="1764" y="214"/>
                  <a:pt x="1630" y="215"/>
                </a:cubicBezTo>
                <a:moveTo>
                  <a:pt x="858" y="358"/>
                </a:moveTo>
                <a:cubicBezTo>
                  <a:pt x="829" y="381"/>
                  <a:pt x="787" y="376"/>
                  <a:pt x="764" y="347"/>
                </a:cubicBezTo>
                <a:cubicBezTo>
                  <a:pt x="747" y="325"/>
                  <a:pt x="746" y="294"/>
                  <a:pt x="760" y="270"/>
                </a:cubicBezTo>
                <a:cubicBezTo>
                  <a:pt x="764" y="264"/>
                  <a:pt x="770" y="258"/>
                  <a:pt x="776" y="253"/>
                </a:cubicBezTo>
                <a:cubicBezTo>
                  <a:pt x="805" y="230"/>
                  <a:pt x="847" y="235"/>
                  <a:pt x="870" y="264"/>
                </a:cubicBezTo>
                <a:cubicBezTo>
                  <a:pt x="887" y="286"/>
                  <a:pt x="888" y="317"/>
                  <a:pt x="874" y="341"/>
                </a:cubicBezTo>
                <a:cubicBezTo>
                  <a:pt x="870" y="347"/>
                  <a:pt x="864" y="353"/>
                  <a:pt x="858" y="358"/>
                </a:cubicBezTo>
                <a:moveTo>
                  <a:pt x="1176" y="1187"/>
                </a:moveTo>
                <a:cubicBezTo>
                  <a:pt x="1188" y="1224"/>
                  <a:pt x="1183" y="1264"/>
                  <a:pt x="1162" y="1297"/>
                </a:cubicBezTo>
                <a:cubicBezTo>
                  <a:pt x="1145" y="1324"/>
                  <a:pt x="1119" y="1345"/>
                  <a:pt x="1088" y="1354"/>
                </a:cubicBezTo>
                <a:cubicBezTo>
                  <a:pt x="1054" y="1365"/>
                  <a:pt x="1017" y="1361"/>
                  <a:pt x="986" y="1345"/>
                </a:cubicBezTo>
                <a:cubicBezTo>
                  <a:pt x="954" y="1328"/>
                  <a:pt x="931" y="1300"/>
                  <a:pt x="920" y="1266"/>
                </a:cubicBezTo>
                <a:cubicBezTo>
                  <a:pt x="909" y="1229"/>
                  <a:pt x="914" y="1189"/>
                  <a:pt x="935" y="1156"/>
                </a:cubicBezTo>
                <a:cubicBezTo>
                  <a:pt x="952" y="1128"/>
                  <a:pt x="978" y="1108"/>
                  <a:pt x="1009" y="1098"/>
                </a:cubicBezTo>
                <a:cubicBezTo>
                  <a:pt x="1043" y="1088"/>
                  <a:pt x="1079" y="1091"/>
                  <a:pt x="1111" y="1108"/>
                </a:cubicBezTo>
                <a:cubicBezTo>
                  <a:pt x="1143" y="1124"/>
                  <a:pt x="1166" y="1152"/>
                  <a:pt x="1176" y="1187"/>
                </a:cubicBezTo>
              </a:path>
            </a:pathLst>
          </a:custGeom>
          <a:solidFill>
            <a:srgbClr val="C8D3D8"/>
          </a:solidFill>
          <a:ln>
            <a:noFill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  <p:sp>
        <p:nvSpPr>
          <p:cNvPr id="7" name="Freeform 10"/>
          <p:cNvSpPr>
            <a:spLocks noEditPoints="1"/>
          </p:cNvSpPr>
          <p:nvPr userDrawn="1"/>
        </p:nvSpPr>
        <p:spPr bwMode="auto">
          <a:xfrm rot="2654194">
            <a:off x="1796542" y="2757811"/>
            <a:ext cx="1411316" cy="1197055"/>
          </a:xfrm>
          <a:custGeom>
            <a:avLst/>
            <a:gdLst>
              <a:gd name="T0" fmla="*/ 1819 w 2407"/>
              <a:gd name="T1" fmla="*/ 786 h 2041"/>
              <a:gd name="T2" fmla="*/ 2166 w 2407"/>
              <a:gd name="T3" fmla="*/ 1222 h 2041"/>
              <a:gd name="T4" fmla="*/ 1042 w 2407"/>
              <a:gd name="T5" fmla="*/ 1460 h 2041"/>
              <a:gd name="T6" fmla="*/ 729 w 2407"/>
              <a:gd name="T7" fmla="*/ 1254 h 2041"/>
              <a:gd name="T8" fmla="*/ 619 w 2407"/>
              <a:gd name="T9" fmla="*/ 1015 h 2041"/>
              <a:gd name="T10" fmla="*/ 598 w 2407"/>
              <a:gd name="T11" fmla="*/ 753 h 2041"/>
              <a:gd name="T12" fmla="*/ 791 w 2407"/>
              <a:gd name="T13" fmla="*/ 99 h 2041"/>
              <a:gd name="T14" fmla="*/ 688 w 2407"/>
              <a:gd name="T15" fmla="*/ 38 h 2041"/>
              <a:gd name="T16" fmla="*/ 720 w 2407"/>
              <a:gd name="T17" fmla="*/ 126 h 2041"/>
              <a:gd name="T18" fmla="*/ 515 w 2407"/>
              <a:gd name="T19" fmla="*/ 753 h 2041"/>
              <a:gd name="T20" fmla="*/ 421 w 2407"/>
              <a:gd name="T21" fmla="*/ 657 h 2041"/>
              <a:gd name="T22" fmla="*/ 443 w 2407"/>
              <a:gd name="T23" fmla="*/ 634 h 2041"/>
              <a:gd name="T24" fmla="*/ 360 w 2407"/>
              <a:gd name="T25" fmla="*/ 512 h 2041"/>
              <a:gd name="T26" fmla="*/ 121 w 2407"/>
              <a:gd name="T27" fmla="*/ 394 h 2041"/>
              <a:gd name="T28" fmla="*/ 37 w 2407"/>
              <a:gd name="T29" fmla="*/ 313 h 2041"/>
              <a:gd name="T30" fmla="*/ 101 w 2407"/>
              <a:gd name="T31" fmla="*/ 415 h 2041"/>
              <a:gd name="T32" fmla="*/ 304 w 2407"/>
              <a:gd name="T33" fmla="*/ 551 h 2041"/>
              <a:gd name="T34" fmla="*/ 389 w 2407"/>
              <a:gd name="T35" fmla="*/ 671 h 2041"/>
              <a:gd name="T36" fmla="*/ 475 w 2407"/>
              <a:gd name="T37" fmla="*/ 773 h 2041"/>
              <a:gd name="T38" fmla="*/ 599 w 2407"/>
              <a:gd name="T39" fmla="*/ 1023 h 2041"/>
              <a:gd name="T40" fmla="*/ 703 w 2407"/>
              <a:gd name="T41" fmla="*/ 1263 h 2041"/>
              <a:gd name="T42" fmla="*/ 872 w 2407"/>
              <a:gd name="T43" fmla="*/ 1718 h 2041"/>
              <a:gd name="T44" fmla="*/ 2110 w 2407"/>
              <a:gd name="T45" fmla="*/ 1358 h 2041"/>
              <a:gd name="T46" fmla="*/ 2180 w 2407"/>
              <a:gd name="T47" fmla="*/ 1458 h 2041"/>
              <a:gd name="T48" fmla="*/ 1886 w 2407"/>
              <a:gd name="T49" fmla="*/ 1918 h 2041"/>
              <a:gd name="T50" fmla="*/ 1939 w 2407"/>
              <a:gd name="T51" fmla="*/ 2026 h 2041"/>
              <a:gd name="T52" fmla="*/ 1948 w 2407"/>
              <a:gd name="T53" fmla="*/ 1923 h 2041"/>
              <a:gd name="T54" fmla="*/ 2291 w 2407"/>
              <a:gd name="T55" fmla="*/ 1470 h 2041"/>
              <a:gd name="T56" fmla="*/ 2208 w 2407"/>
              <a:gd name="T57" fmla="*/ 1200 h 2041"/>
              <a:gd name="T58" fmla="*/ 1907 w 2407"/>
              <a:gd name="T59" fmla="*/ 802 h 2041"/>
              <a:gd name="T60" fmla="*/ 1839 w 2407"/>
              <a:gd name="T61" fmla="*/ 703 h 2041"/>
              <a:gd name="T62" fmla="*/ 318 w 2407"/>
              <a:gd name="T63" fmla="*/ 556 h 2041"/>
              <a:gd name="T64" fmla="*/ 363 w 2407"/>
              <a:gd name="T65" fmla="*/ 526 h 2041"/>
              <a:gd name="T66" fmla="*/ 429 w 2407"/>
              <a:gd name="T67" fmla="*/ 629 h 2041"/>
              <a:gd name="T68" fmla="*/ 407 w 2407"/>
              <a:gd name="T69" fmla="*/ 649 h 2041"/>
              <a:gd name="T70" fmla="*/ 336 w 2407"/>
              <a:gd name="T71" fmla="*/ 646 h 2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407" h="2041">
                <a:moveTo>
                  <a:pt x="1839" y="703"/>
                </a:moveTo>
                <a:cubicBezTo>
                  <a:pt x="1810" y="720"/>
                  <a:pt x="1801" y="757"/>
                  <a:pt x="1819" y="786"/>
                </a:cubicBezTo>
                <a:cubicBezTo>
                  <a:pt x="1835" y="812"/>
                  <a:pt x="1867" y="822"/>
                  <a:pt x="1895" y="809"/>
                </a:cubicBezTo>
                <a:lnTo>
                  <a:pt x="2166" y="1222"/>
                </a:lnTo>
                <a:cubicBezTo>
                  <a:pt x="2128" y="1250"/>
                  <a:pt x="2106" y="1296"/>
                  <a:pt x="2109" y="1343"/>
                </a:cubicBezTo>
                <a:lnTo>
                  <a:pt x="1042" y="1460"/>
                </a:lnTo>
                <a:cubicBezTo>
                  <a:pt x="1040" y="1445"/>
                  <a:pt x="1037" y="1429"/>
                  <a:pt x="1032" y="1414"/>
                </a:cubicBezTo>
                <a:cubicBezTo>
                  <a:pt x="993" y="1286"/>
                  <a:pt x="857" y="1214"/>
                  <a:pt x="729" y="1254"/>
                </a:cubicBezTo>
                <a:cubicBezTo>
                  <a:pt x="725" y="1255"/>
                  <a:pt x="721" y="1257"/>
                  <a:pt x="717" y="1258"/>
                </a:cubicBezTo>
                <a:lnTo>
                  <a:pt x="619" y="1015"/>
                </a:lnTo>
                <a:cubicBezTo>
                  <a:pt x="681" y="984"/>
                  <a:pt x="713" y="914"/>
                  <a:pt x="692" y="846"/>
                </a:cubicBezTo>
                <a:cubicBezTo>
                  <a:pt x="678" y="800"/>
                  <a:pt x="641" y="766"/>
                  <a:pt x="598" y="753"/>
                </a:cubicBezTo>
                <a:cubicBezTo>
                  <a:pt x="645" y="545"/>
                  <a:pt x="708" y="252"/>
                  <a:pt x="734" y="128"/>
                </a:cubicBezTo>
                <a:cubicBezTo>
                  <a:pt x="757" y="130"/>
                  <a:pt x="779" y="120"/>
                  <a:pt x="791" y="99"/>
                </a:cubicBezTo>
                <a:cubicBezTo>
                  <a:pt x="808" y="71"/>
                  <a:pt x="799" y="34"/>
                  <a:pt x="770" y="17"/>
                </a:cubicBezTo>
                <a:cubicBezTo>
                  <a:pt x="742" y="0"/>
                  <a:pt x="705" y="9"/>
                  <a:pt x="688" y="38"/>
                </a:cubicBezTo>
                <a:cubicBezTo>
                  <a:pt x="671" y="66"/>
                  <a:pt x="680" y="103"/>
                  <a:pt x="709" y="120"/>
                </a:cubicBezTo>
                <a:cubicBezTo>
                  <a:pt x="712" y="123"/>
                  <a:pt x="716" y="124"/>
                  <a:pt x="720" y="126"/>
                </a:cubicBezTo>
                <a:cubicBezTo>
                  <a:pt x="694" y="249"/>
                  <a:pt x="631" y="542"/>
                  <a:pt x="584" y="749"/>
                </a:cubicBezTo>
                <a:cubicBezTo>
                  <a:pt x="562" y="745"/>
                  <a:pt x="538" y="746"/>
                  <a:pt x="515" y="753"/>
                </a:cubicBezTo>
                <a:cubicBezTo>
                  <a:pt x="505" y="756"/>
                  <a:pt x="496" y="760"/>
                  <a:pt x="487" y="765"/>
                </a:cubicBezTo>
                <a:lnTo>
                  <a:pt x="421" y="657"/>
                </a:lnTo>
                <a:cubicBezTo>
                  <a:pt x="429" y="652"/>
                  <a:pt x="436" y="646"/>
                  <a:pt x="441" y="638"/>
                </a:cubicBezTo>
                <a:lnTo>
                  <a:pt x="443" y="634"/>
                </a:lnTo>
                <a:cubicBezTo>
                  <a:pt x="466" y="597"/>
                  <a:pt x="456" y="549"/>
                  <a:pt x="421" y="525"/>
                </a:cubicBezTo>
                <a:cubicBezTo>
                  <a:pt x="403" y="512"/>
                  <a:pt x="381" y="508"/>
                  <a:pt x="360" y="512"/>
                </a:cubicBezTo>
                <a:cubicBezTo>
                  <a:pt x="341" y="515"/>
                  <a:pt x="325" y="525"/>
                  <a:pt x="313" y="539"/>
                </a:cubicBezTo>
                <a:cubicBezTo>
                  <a:pt x="251" y="493"/>
                  <a:pt x="171" y="433"/>
                  <a:pt x="121" y="394"/>
                </a:cubicBezTo>
                <a:cubicBezTo>
                  <a:pt x="132" y="376"/>
                  <a:pt x="132" y="352"/>
                  <a:pt x="120" y="332"/>
                </a:cubicBezTo>
                <a:cubicBezTo>
                  <a:pt x="102" y="304"/>
                  <a:pt x="65" y="296"/>
                  <a:pt x="37" y="313"/>
                </a:cubicBezTo>
                <a:cubicBezTo>
                  <a:pt x="8" y="331"/>
                  <a:pt x="0" y="368"/>
                  <a:pt x="18" y="397"/>
                </a:cubicBezTo>
                <a:cubicBezTo>
                  <a:pt x="36" y="425"/>
                  <a:pt x="73" y="433"/>
                  <a:pt x="101" y="415"/>
                </a:cubicBezTo>
                <a:cubicBezTo>
                  <a:pt x="105" y="413"/>
                  <a:pt x="109" y="410"/>
                  <a:pt x="112" y="406"/>
                </a:cubicBezTo>
                <a:cubicBezTo>
                  <a:pt x="147" y="433"/>
                  <a:pt x="206" y="477"/>
                  <a:pt x="304" y="551"/>
                </a:cubicBezTo>
                <a:cubicBezTo>
                  <a:pt x="284" y="587"/>
                  <a:pt x="294" y="634"/>
                  <a:pt x="328" y="658"/>
                </a:cubicBezTo>
                <a:cubicBezTo>
                  <a:pt x="346" y="670"/>
                  <a:pt x="368" y="675"/>
                  <a:pt x="389" y="671"/>
                </a:cubicBezTo>
                <a:cubicBezTo>
                  <a:pt x="396" y="670"/>
                  <a:pt x="402" y="667"/>
                  <a:pt x="409" y="665"/>
                </a:cubicBezTo>
                <a:lnTo>
                  <a:pt x="475" y="773"/>
                </a:lnTo>
                <a:cubicBezTo>
                  <a:pt x="427" y="808"/>
                  <a:pt x="404" y="870"/>
                  <a:pt x="422" y="930"/>
                </a:cubicBezTo>
                <a:cubicBezTo>
                  <a:pt x="445" y="1004"/>
                  <a:pt x="524" y="1046"/>
                  <a:pt x="599" y="1023"/>
                </a:cubicBezTo>
                <a:cubicBezTo>
                  <a:pt x="601" y="1022"/>
                  <a:pt x="604" y="1021"/>
                  <a:pt x="606" y="1020"/>
                </a:cubicBezTo>
                <a:lnTo>
                  <a:pt x="703" y="1263"/>
                </a:lnTo>
                <a:cubicBezTo>
                  <a:pt x="591" y="1312"/>
                  <a:pt x="531" y="1438"/>
                  <a:pt x="568" y="1557"/>
                </a:cubicBezTo>
                <a:cubicBezTo>
                  <a:pt x="608" y="1685"/>
                  <a:pt x="744" y="1757"/>
                  <a:pt x="872" y="1718"/>
                </a:cubicBezTo>
                <a:cubicBezTo>
                  <a:pt x="980" y="1684"/>
                  <a:pt x="1047" y="1582"/>
                  <a:pt x="1042" y="1475"/>
                </a:cubicBezTo>
                <a:lnTo>
                  <a:pt x="2110" y="1358"/>
                </a:lnTo>
                <a:cubicBezTo>
                  <a:pt x="2111" y="1364"/>
                  <a:pt x="2113" y="1371"/>
                  <a:pt x="2115" y="1377"/>
                </a:cubicBezTo>
                <a:cubicBezTo>
                  <a:pt x="2126" y="1413"/>
                  <a:pt x="2150" y="1441"/>
                  <a:pt x="2180" y="1458"/>
                </a:cubicBezTo>
                <a:lnTo>
                  <a:pt x="1935" y="1916"/>
                </a:lnTo>
                <a:cubicBezTo>
                  <a:pt x="1920" y="1910"/>
                  <a:pt x="1902" y="1910"/>
                  <a:pt x="1886" y="1918"/>
                </a:cubicBezTo>
                <a:cubicBezTo>
                  <a:pt x="1856" y="1933"/>
                  <a:pt x="1844" y="1969"/>
                  <a:pt x="1859" y="1999"/>
                </a:cubicBezTo>
                <a:cubicBezTo>
                  <a:pt x="1873" y="2029"/>
                  <a:pt x="1910" y="2041"/>
                  <a:pt x="1939" y="2026"/>
                </a:cubicBezTo>
                <a:cubicBezTo>
                  <a:pt x="1969" y="2011"/>
                  <a:pt x="1982" y="1975"/>
                  <a:pt x="1967" y="1945"/>
                </a:cubicBezTo>
                <a:cubicBezTo>
                  <a:pt x="1962" y="1936"/>
                  <a:pt x="1955" y="1929"/>
                  <a:pt x="1948" y="1923"/>
                </a:cubicBezTo>
                <a:lnTo>
                  <a:pt x="2193" y="1465"/>
                </a:lnTo>
                <a:cubicBezTo>
                  <a:pt x="2223" y="1478"/>
                  <a:pt x="2258" y="1481"/>
                  <a:pt x="2291" y="1470"/>
                </a:cubicBezTo>
                <a:cubicBezTo>
                  <a:pt x="2366" y="1447"/>
                  <a:pt x="2407" y="1368"/>
                  <a:pt x="2384" y="1294"/>
                </a:cubicBezTo>
                <a:cubicBezTo>
                  <a:pt x="2361" y="1219"/>
                  <a:pt x="2282" y="1177"/>
                  <a:pt x="2208" y="1200"/>
                </a:cubicBezTo>
                <a:cubicBezTo>
                  <a:pt x="2197" y="1204"/>
                  <a:pt x="2187" y="1208"/>
                  <a:pt x="2178" y="1214"/>
                </a:cubicBezTo>
                <a:lnTo>
                  <a:pt x="1907" y="802"/>
                </a:lnTo>
                <a:cubicBezTo>
                  <a:pt x="1931" y="783"/>
                  <a:pt x="1938" y="750"/>
                  <a:pt x="1922" y="723"/>
                </a:cubicBezTo>
                <a:cubicBezTo>
                  <a:pt x="1904" y="695"/>
                  <a:pt x="1867" y="686"/>
                  <a:pt x="1839" y="703"/>
                </a:cubicBezTo>
                <a:close/>
                <a:moveTo>
                  <a:pt x="336" y="646"/>
                </a:moveTo>
                <a:cubicBezTo>
                  <a:pt x="307" y="626"/>
                  <a:pt x="299" y="586"/>
                  <a:pt x="318" y="556"/>
                </a:cubicBezTo>
                <a:lnTo>
                  <a:pt x="320" y="553"/>
                </a:lnTo>
                <a:cubicBezTo>
                  <a:pt x="330" y="539"/>
                  <a:pt x="345" y="529"/>
                  <a:pt x="363" y="526"/>
                </a:cubicBezTo>
                <a:cubicBezTo>
                  <a:pt x="380" y="522"/>
                  <a:pt x="398" y="526"/>
                  <a:pt x="413" y="537"/>
                </a:cubicBezTo>
                <a:cubicBezTo>
                  <a:pt x="443" y="557"/>
                  <a:pt x="451" y="599"/>
                  <a:pt x="429" y="629"/>
                </a:cubicBezTo>
                <a:cubicBezTo>
                  <a:pt x="425" y="636"/>
                  <a:pt x="419" y="642"/>
                  <a:pt x="412" y="646"/>
                </a:cubicBezTo>
                <a:lnTo>
                  <a:pt x="407" y="649"/>
                </a:lnTo>
                <a:cubicBezTo>
                  <a:pt x="401" y="653"/>
                  <a:pt x="394" y="656"/>
                  <a:pt x="386" y="657"/>
                </a:cubicBezTo>
                <a:cubicBezTo>
                  <a:pt x="369" y="660"/>
                  <a:pt x="351" y="656"/>
                  <a:pt x="336" y="646"/>
                </a:cubicBezTo>
                <a:close/>
              </a:path>
            </a:pathLst>
          </a:custGeom>
          <a:solidFill>
            <a:srgbClr val="C8D3D8"/>
          </a:solidFill>
          <a:ln>
            <a:noFill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  <p:sp>
        <p:nvSpPr>
          <p:cNvPr id="8" name="Freeform 13"/>
          <p:cNvSpPr>
            <a:spLocks noEditPoints="1"/>
          </p:cNvSpPr>
          <p:nvPr userDrawn="1"/>
        </p:nvSpPr>
        <p:spPr bwMode="auto">
          <a:xfrm rot="2654194">
            <a:off x="4906581" y="2127987"/>
            <a:ext cx="1435015" cy="2054098"/>
          </a:xfrm>
          <a:custGeom>
            <a:avLst/>
            <a:gdLst>
              <a:gd name="T0" fmla="*/ 2032 w 2448"/>
              <a:gd name="T1" fmla="*/ 453 h 3502"/>
              <a:gd name="T2" fmla="*/ 1598 w 2448"/>
              <a:gd name="T3" fmla="*/ 319 h 3502"/>
              <a:gd name="T4" fmla="*/ 1606 w 2448"/>
              <a:gd name="T5" fmla="*/ 40 h 3502"/>
              <a:gd name="T6" fmla="*/ 1555 w 2448"/>
              <a:gd name="T7" fmla="*/ 129 h 3502"/>
              <a:gd name="T8" fmla="*/ 1578 w 2448"/>
              <a:gd name="T9" fmla="*/ 464 h 3502"/>
              <a:gd name="T10" fmla="*/ 2030 w 2448"/>
              <a:gd name="T11" fmla="*/ 467 h 3502"/>
              <a:gd name="T12" fmla="*/ 2107 w 2448"/>
              <a:gd name="T13" fmla="*/ 618 h 3502"/>
              <a:gd name="T14" fmla="*/ 1265 w 2448"/>
              <a:gd name="T15" fmla="*/ 1776 h 3502"/>
              <a:gd name="T16" fmla="*/ 675 w 2448"/>
              <a:gd name="T17" fmla="*/ 2096 h 3502"/>
              <a:gd name="T18" fmla="*/ 775 w 2448"/>
              <a:gd name="T19" fmla="*/ 1597 h 3502"/>
              <a:gd name="T20" fmla="*/ 1249 w 2448"/>
              <a:gd name="T21" fmla="*/ 1063 h 3502"/>
              <a:gd name="T22" fmla="*/ 1147 w 2448"/>
              <a:gd name="T23" fmla="*/ 1096 h 3502"/>
              <a:gd name="T24" fmla="*/ 663 w 2448"/>
              <a:gd name="T25" fmla="*/ 1607 h 3502"/>
              <a:gd name="T26" fmla="*/ 437 w 2448"/>
              <a:gd name="T27" fmla="*/ 1422 h 3502"/>
              <a:gd name="T28" fmla="*/ 475 w 2448"/>
              <a:gd name="T29" fmla="*/ 1517 h 3502"/>
              <a:gd name="T30" fmla="*/ 707 w 2448"/>
              <a:gd name="T31" fmla="*/ 1722 h 3502"/>
              <a:gd name="T32" fmla="*/ 621 w 2448"/>
              <a:gd name="T33" fmla="*/ 2102 h 3502"/>
              <a:gd name="T34" fmla="*/ 547 w 2448"/>
              <a:gd name="T35" fmla="*/ 2335 h 3502"/>
              <a:gd name="T36" fmla="*/ 6 w 2448"/>
              <a:gd name="T37" fmla="*/ 2715 h 3502"/>
              <a:gd name="T38" fmla="*/ 116 w 2448"/>
              <a:gd name="T39" fmla="*/ 2693 h 3502"/>
              <a:gd name="T40" fmla="*/ 588 w 2448"/>
              <a:gd name="T41" fmla="*/ 2593 h 3502"/>
              <a:gd name="T42" fmla="*/ 631 w 2448"/>
              <a:gd name="T43" fmla="*/ 2688 h 3502"/>
              <a:gd name="T44" fmla="*/ 647 w 2448"/>
              <a:gd name="T45" fmla="*/ 2391 h 3502"/>
              <a:gd name="T46" fmla="*/ 807 w 2448"/>
              <a:gd name="T47" fmla="*/ 2200 h 3502"/>
              <a:gd name="T48" fmla="*/ 1541 w 2448"/>
              <a:gd name="T49" fmla="*/ 1970 h 3502"/>
              <a:gd name="T50" fmla="*/ 1492 w 2448"/>
              <a:gd name="T51" fmla="*/ 2623 h 3502"/>
              <a:gd name="T52" fmla="*/ 1863 w 2448"/>
              <a:gd name="T53" fmla="*/ 3385 h 3502"/>
              <a:gd name="T54" fmla="*/ 1953 w 2448"/>
              <a:gd name="T55" fmla="*/ 3448 h 3502"/>
              <a:gd name="T56" fmla="*/ 1595 w 2448"/>
              <a:gd name="T57" fmla="*/ 2721 h 3502"/>
              <a:gd name="T58" fmla="*/ 1651 w 2448"/>
              <a:gd name="T59" fmla="*/ 2646 h 3502"/>
              <a:gd name="T60" fmla="*/ 2046 w 2448"/>
              <a:gd name="T61" fmla="*/ 2654 h 3502"/>
              <a:gd name="T62" fmla="*/ 1938 w 2448"/>
              <a:gd name="T63" fmla="*/ 2614 h 3502"/>
              <a:gd name="T64" fmla="*/ 1569 w 2448"/>
              <a:gd name="T65" fmla="*/ 2563 h 3502"/>
              <a:gd name="T66" fmla="*/ 1791 w 2448"/>
              <a:gd name="T67" fmla="*/ 1614 h 3502"/>
              <a:gd name="T68" fmla="*/ 2220 w 2448"/>
              <a:gd name="T69" fmla="*/ 629 h 3502"/>
              <a:gd name="T70" fmla="*/ 2348 w 2448"/>
              <a:gd name="T71" fmla="*/ 1011 h 3502"/>
              <a:gd name="T72" fmla="*/ 2431 w 2448"/>
              <a:gd name="T73" fmla="*/ 1031 h 3502"/>
              <a:gd name="T74" fmla="*/ 2303 w 2448"/>
              <a:gd name="T75" fmla="*/ 565 h 3502"/>
              <a:gd name="T76" fmla="*/ 793 w 2448"/>
              <a:gd name="T77" fmla="*/ 2205 h 3502"/>
              <a:gd name="T78" fmla="*/ 537 w 2448"/>
              <a:gd name="T79" fmla="*/ 2284 h 3502"/>
              <a:gd name="T80" fmla="*/ 793 w 2448"/>
              <a:gd name="T81" fmla="*/ 2205 h 3502"/>
              <a:gd name="T82" fmla="*/ 1553 w 2448"/>
              <a:gd name="T83" fmla="*/ 2708 h 3502"/>
              <a:gd name="T84" fmla="*/ 1587 w 2448"/>
              <a:gd name="T85" fmla="*/ 2579 h 3502"/>
              <a:gd name="T86" fmla="*/ 2291 w 2448"/>
              <a:gd name="T87" fmla="*/ 558 h 3502"/>
              <a:gd name="T88" fmla="*/ 2049 w 2448"/>
              <a:gd name="T89" fmla="*/ 527 h 3502"/>
              <a:gd name="T90" fmla="*/ 2305 w 2448"/>
              <a:gd name="T91" fmla="*/ 448 h 3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48" h="3502">
                <a:moveTo>
                  <a:pt x="2133" y="345"/>
                </a:moveTo>
                <a:cubicBezTo>
                  <a:pt x="2099" y="356"/>
                  <a:pt x="2069" y="379"/>
                  <a:pt x="2050" y="409"/>
                </a:cubicBezTo>
                <a:cubicBezTo>
                  <a:pt x="2042" y="423"/>
                  <a:pt x="2036" y="438"/>
                  <a:pt x="2032" y="453"/>
                </a:cubicBezTo>
                <a:lnTo>
                  <a:pt x="1671" y="398"/>
                </a:lnTo>
                <a:cubicBezTo>
                  <a:pt x="1673" y="363"/>
                  <a:pt x="1651" y="331"/>
                  <a:pt x="1616" y="322"/>
                </a:cubicBezTo>
                <a:cubicBezTo>
                  <a:pt x="1610" y="320"/>
                  <a:pt x="1604" y="319"/>
                  <a:pt x="1598" y="319"/>
                </a:cubicBezTo>
                <a:lnTo>
                  <a:pt x="1569" y="127"/>
                </a:lnTo>
                <a:cubicBezTo>
                  <a:pt x="1574" y="126"/>
                  <a:pt x="1578" y="124"/>
                  <a:pt x="1582" y="122"/>
                </a:cubicBezTo>
                <a:cubicBezTo>
                  <a:pt x="1611" y="106"/>
                  <a:pt x="1622" y="69"/>
                  <a:pt x="1606" y="40"/>
                </a:cubicBezTo>
                <a:cubicBezTo>
                  <a:pt x="1590" y="11"/>
                  <a:pt x="1554" y="0"/>
                  <a:pt x="1524" y="16"/>
                </a:cubicBezTo>
                <a:cubicBezTo>
                  <a:pt x="1495" y="32"/>
                  <a:pt x="1484" y="69"/>
                  <a:pt x="1500" y="98"/>
                </a:cubicBezTo>
                <a:cubicBezTo>
                  <a:pt x="1512" y="119"/>
                  <a:pt x="1533" y="130"/>
                  <a:pt x="1555" y="129"/>
                </a:cubicBezTo>
                <a:lnTo>
                  <a:pt x="1583" y="321"/>
                </a:lnTo>
                <a:cubicBezTo>
                  <a:pt x="1556" y="326"/>
                  <a:pt x="1533" y="346"/>
                  <a:pt x="1526" y="374"/>
                </a:cubicBezTo>
                <a:cubicBezTo>
                  <a:pt x="1515" y="413"/>
                  <a:pt x="1539" y="454"/>
                  <a:pt x="1578" y="464"/>
                </a:cubicBezTo>
                <a:cubicBezTo>
                  <a:pt x="1618" y="475"/>
                  <a:pt x="1658" y="452"/>
                  <a:pt x="1669" y="412"/>
                </a:cubicBezTo>
                <a:lnTo>
                  <a:pt x="1669" y="412"/>
                </a:lnTo>
                <a:lnTo>
                  <a:pt x="2030" y="467"/>
                </a:lnTo>
                <a:cubicBezTo>
                  <a:pt x="2027" y="488"/>
                  <a:pt x="2028" y="510"/>
                  <a:pt x="2035" y="531"/>
                </a:cubicBezTo>
                <a:cubicBezTo>
                  <a:pt x="2047" y="569"/>
                  <a:pt x="2072" y="600"/>
                  <a:pt x="2107" y="618"/>
                </a:cubicBezTo>
                <a:lnTo>
                  <a:pt x="2107" y="618"/>
                </a:lnTo>
                <a:lnTo>
                  <a:pt x="1654" y="1450"/>
                </a:lnTo>
                <a:cubicBezTo>
                  <a:pt x="1592" y="1418"/>
                  <a:pt x="1518" y="1410"/>
                  <a:pt x="1447" y="1432"/>
                </a:cubicBezTo>
                <a:cubicBezTo>
                  <a:pt x="1302" y="1477"/>
                  <a:pt x="1220" y="1631"/>
                  <a:pt x="1265" y="1776"/>
                </a:cubicBezTo>
                <a:cubicBezTo>
                  <a:pt x="1272" y="1798"/>
                  <a:pt x="1281" y="1818"/>
                  <a:pt x="1293" y="1837"/>
                </a:cubicBezTo>
                <a:lnTo>
                  <a:pt x="786" y="2159"/>
                </a:lnTo>
                <a:cubicBezTo>
                  <a:pt x="760" y="2122"/>
                  <a:pt x="719" y="2099"/>
                  <a:pt x="675" y="2096"/>
                </a:cubicBezTo>
                <a:lnTo>
                  <a:pt x="721" y="1724"/>
                </a:lnTo>
                <a:cubicBezTo>
                  <a:pt x="756" y="1725"/>
                  <a:pt x="787" y="1702"/>
                  <a:pt x="796" y="1667"/>
                </a:cubicBezTo>
                <a:cubicBezTo>
                  <a:pt x="802" y="1641"/>
                  <a:pt x="793" y="1614"/>
                  <a:pt x="775" y="1597"/>
                </a:cubicBezTo>
                <a:lnTo>
                  <a:pt x="1158" y="1105"/>
                </a:lnTo>
                <a:cubicBezTo>
                  <a:pt x="1165" y="1109"/>
                  <a:pt x="1172" y="1112"/>
                  <a:pt x="1180" y="1113"/>
                </a:cubicBezTo>
                <a:cubicBezTo>
                  <a:pt x="1213" y="1119"/>
                  <a:pt x="1244" y="1096"/>
                  <a:pt x="1249" y="1063"/>
                </a:cubicBezTo>
                <a:cubicBezTo>
                  <a:pt x="1254" y="1031"/>
                  <a:pt x="1232" y="999"/>
                  <a:pt x="1199" y="994"/>
                </a:cubicBezTo>
                <a:cubicBezTo>
                  <a:pt x="1167" y="989"/>
                  <a:pt x="1135" y="1011"/>
                  <a:pt x="1130" y="1044"/>
                </a:cubicBezTo>
                <a:cubicBezTo>
                  <a:pt x="1127" y="1064"/>
                  <a:pt x="1134" y="1083"/>
                  <a:pt x="1147" y="1096"/>
                </a:cubicBezTo>
                <a:lnTo>
                  <a:pt x="763" y="1588"/>
                </a:lnTo>
                <a:cubicBezTo>
                  <a:pt x="756" y="1584"/>
                  <a:pt x="749" y="1580"/>
                  <a:pt x="741" y="1578"/>
                </a:cubicBezTo>
                <a:cubicBezTo>
                  <a:pt x="711" y="1571"/>
                  <a:pt x="680" y="1583"/>
                  <a:pt x="663" y="1607"/>
                </a:cubicBezTo>
                <a:lnTo>
                  <a:pt x="482" y="1505"/>
                </a:lnTo>
                <a:cubicBezTo>
                  <a:pt x="484" y="1500"/>
                  <a:pt x="486" y="1496"/>
                  <a:pt x="486" y="1491"/>
                </a:cubicBezTo>
                <a:cubicBezTo>
                  <a:pt x="492" y="1458"/>
                  <a:pt x="470" y="1427"/>
                  <a:pt x="437" y="1422"/>
                </a:cubicBezTo>
                <a:cubicBezTo>
                  <a:pt x="404" y="1416"/>
                  <a:pt x="373" y="1439"/>
                  <a:pt x="367" y="1471"/>
                </a:cubicBezTo>
                <a:cubicBezTo>
                  <a:pt x="362" y="1504"/>
                  <a:pt x="384" y="1535"/>
                  <a:pt x="417" y="1541"/>
                </a:cubicBezTo>
                <a:cubicBezTo>
                  <a:pt x="440" y="1545"/>
                  <a:pt x="462" y="1535"/>
                  <a:pt x="475" y="1517"/>
                </a:cubicBezTo>
                <a:lnTo>
                  <a:pt x="656" y="1620"/>
                </a:lnTo>
                <a:cubicBezTo>
                  <a:pt x="655" y="1624"/>
                  <a:pt x="653" y="1628"/>
                  <a:pt x="652" y="1633"/>
                </a:cubicBezTo>
                <a:cubicBezTo>
                  <a:pt x="642" y="1673"/>
                  <a:pt x="667" y="1712"/>
                  <a:pt x="707" y="1722"/>
                </a:cubicBezTo>
                <a:lnTo>
                  <a:pt x="707" y="1722"/>
                </a:lnTo>
                <a:lnTo>
                  <a:pt x="660" y="2096"/>
                </a:lnTo>
                <a:cubicBezTo>
                  <a:pt x="647" y="2096"/>
                  <a:pt x="634" y="2098"/>
                  <a:pt x="621" y="2102"/>
                </a:cubicBezTo>
                <a:cubicBezTo>
                  <a:pt x="587" y="2113"/>
                  <a:pt x="557" y="2136"/>
                  <a:pt x="539" y="2166"/>
                </a:cubicBezTo>
                <a:cubicBezTo>
                  <a:pt x="516" y="2203"/>
                  <a:pt x="510" y="2247"/>
                  <a:pt x="523" y="2288"/>
                </a:cubicBezTo>
                <a:cubicBezTo>
                  <a:pt x="528" y="2305"/>
                  <a:pt x="537" y="2321"/>
                  <a:pt x="547" y="2335"/>
                </a:cubicBezTo>
                <a:lnTo>
                  <a:pt x="108" y="2682"/>
                </a:lnTo>
                <a:cubicBezTo>
                  <a:pt x="99" y="2673"/>
                  <a:pt x="88" y="2667"/>
                  <a:pt x="75" y="2665"/>
                </a:cubicBezTo>
                <a:cubicBezTo>
                  <a:pt x="42" y="2660"/>
                  <a:pt x="11" y="2682"/>
                  <a:pt x="6" y="2715"/>
                </a:cubicBezTo>
                <a:cubicBezTo>
                  <a:pt x="0" y="2748"/>
                  <a:pt x="22" y="2779"/>
                  <a:pt x="55" y="2784"/>
                </a:cubicBezTo>
                <a:cubicBezTo>
                  <a:pt x="88" y="2790"/>
                  <a:pt x="119" y="2767"/>
                  <a:pt x="125" y="2734"/>
                </a:cubicBezTo>
                <a:cubicBezTo>
                  <a:pt x="127" y="2720"/>
                  <a:pt x="124" y="2705"/>
                  <a:pt x="116" y="2693"/>
                </a:cubicBezTo>
                <a:lnTo>
                  <a:pt x="557" y="2346"/>
                </a:lnTo>
                <a:cubicBezTo>
                  <a:pt x="577" y="2367"/>
                  <a:pt x="604" y="2383"/>
                  <a:pt x="633" y="2389"/>
                </a:cubicBezTo>
                <a:lnTo>
                  <a:pt x="588" y="2593"/>
                </a:lnTo>
                <a:cubicBezTo>
                  <a:pt x="568" y="2591"/>
                  <a:pt x="547" y="2599"/>
                  <a:pt x="534" y="2617"/>
                </a:cubicBezTo>
                <a:cubicBezTo>
                  <a:pt x="514" y="2644"/>
                  <a:pt x="520" y="2682"/>
                  <a:pt x="547" y="2701"/>
                </a:cubicBezTo>
                <a:cubicBezTo>
                  <a:pt x="574" y="2721"/>
                  <a:pt x="612" y="2715"/>
                  <a:pt x="631" y="2688"/>
                </a:cubicBezTo>
                <a:cubicBezTo>
                  <a:pt x="651" y="2662"/>
                  <a:pt x="645" y="2624"/>
                  <a:pt x="619" y="2604"/>
                </a:cubicBezTo>
                <a:cubicBezTo>
                  <a:pt x="614" y="2600"/>
                  <a:pt x="608" y="2598"/>
                  <a:pt x="603" y="2596"/>
                </a:cubicBezTo>
                <a:lnTo>
                  <a:pt x="647" y="2391"/>
                </a:lnTo>
                <a:cubicBezTo>
                  <a:pt x="667" y="2394"/>
                  <a:pt x="688" y="2392"/>
                  <a:pt x="708" y="2386"/>
                </a:cubicBezTo>
                <a:cubicBezTo>
                  <a:pt x="743" y="2375"/>
                  <a:pt x="772" y="2353"/>
                  <a:pt x="791" y="2322"/>
                </a:cubicBezTo>
                <a:cubicBezTo>
                  <a:pt x="813" y="2286"/>
                  <a:pt x="819" y="2241"/>
                  <a:pt x="807" y="2200"/>
                </a:cubicBezTo>
                <a:cubicBezTo>
                  <a:pt x="803" y="2190"/>
                  <a:pt x="799" y="2180"/>
                  <a:pt x="794" y="2171"/>
                </a:cubicBezTo>
                <a:lnTo>
                  <a:pt x="1300" y="1849"/>
                </a:lnTo>
                <a:cubicBezTo>
                  <a:pt x="1354" y="1928"/>
                  <a:pt x="1445" y="1974"/>
                  <a:pt x="1541" y="1970"/>
                </a:cubicBezTo>
                <a:lnTo>
                  <a:pt x="1555" y="2564"/>
                </a:lnTo>
                <a:cubicBezTo>
                  <a:pt x="1533" y="2569"/>
                  <a:pt x="1513" y="2582"/>
                  <a:pt x="1501" y="2601"/>
                </a:cubicBezTo>
                <a:cubicBezTo>
                  <a:pt x="1497" y="2608"/>
                  <a:pt x="1494" y="2615"/>
                  <a:pt x="1492" y="2623"/>
                </a:cubicBezTo>
                <a:cubicBezTo>
                  <a:pt x="1480" y="2666"/>
                  <a:pt x="1506" y="2711"/>
                  <a:pt x="1549" y="2722"/>
                </a:cubicBezTo>
                <a:cubicBezTo>
                  <a:pt x="1560" y="2725"/>
                  <a:pt x="1570" y="2725"/>
                  <a:pt x="1581" y="2724"/>
                </a:cubicBezTo>
                <a:lnTo>
                  <a:pt x="1863" y="3385"/>
                </a:lnTo>
                <a:cubicBezTo>
                  <a:pt x="1849" y="3393"/>
                  <a:pt x="1838" y="3407"/>
                  <a:pt x="1834" y="3425"/>
                </a:cubicBezTo>
                <a:cubicBezTo>
                  <a:pt x="1828" y="3458"/>
                  <a:pt x="1849" y="3490"/>
                  <a:pt x="1882" y="3496"/>
                </a:cubicBezTo>
                <a:cubicBezTo>
                  <a:pt x="1915" y="3502"/>
                  <a:pt x="1946" y="3481"/>
                  <a:pt x="1953" y="3448"/>
                </a:cubicBezTo>
                <a:cubicBezTo>
                  <a:pt x="1959" y="3416"/>
                  <a:pt x="1938" y="3384"/>
                  <a:pt x="1905" y="3378"/>
                </a:cubicBezTo>
                <a:cubicBezTo>
                  <a:pt x="1895" y="3376"/>
                  <a:pt x="1885" y="3377"/>
                  <a:pt x="1877" y="3379"/>
                </a:cubicBezTo>
                <a:lnTo>
                  <a:pt x="1595" y="2721"/>
                </a:lnTo>
                <a:cubicBezTo>
                  <a:pt x="1613" y="2715"/>
                  <a:pt x="1629" y="2703"/>
                  <a:pt x="1639" y="2687"/>
                </a:cubicBezTo>
                <a:cubicBezTo>
                  <a:pt x="1643" y="2680"/>
                  <a:pt x="1647" y="2672"/>
                  <a:pt x="1649" y="2665"/>
                </a:cubicBezTo>
                <a:cubicBezTo>
                  <a:pt x="1650" y="2658"/>
                  <a:pt x="1651" y="2652"/>
                  <a:pt x="1651" y="2646"/>
                </a:cubicBezTo>
                <a:lnTo>
                  <a:pt x="1939" y="2629"/>
                </a:lnTo>
                <a:cubicBezTo>
                  <a:pt x="1942" y="2642"/>
                  <a:pt x="1949" y="2655"/>
                  <a:pt x="1961" y="2665"/>
                </a:cubicBezTo>
                <a:cubicBezTo>
                  <a:pt x="1988" y="2685"/>
                  <a:pt x="2025" y="2681"/>
                  <a:pt x="2046" y="2654"/>
                </a:cubicBezTo>
                <a:cubicBezTo>
                  <a:pt x="2066" y="2628"/>
                  <a:pt x="2062" y="2590"/>
                  <a:pt x="2035" y="2570"/>
                </a:cubicBezTo>
                <a:cubicBezTo>
                  <a:pt x="2009" y="2549"/>
                  <a:pt x="1971" y="2554"/>
                  <a:pt x="1951" y="2580"/>
                </a:cubicBezTo>
                <a:cubicBezTo>
                  <a:pt x="1943" y="2590"/>
                  <a:pt x="1939" y="2602"/>
                  <a:pt x="1938" y="2614"/>
                </a:cubicBezTo>
                <a:lnTo>
                  <a:pt x="1650" y="2632"/>
                </a:lnTo>
                <a:cubicBezTo>
                  <a:pt x="1646" y="2601"/>
                  <a:pt x="1623" y="2574"/>
                  <a:pt x="1591" y="2565"/>
                </a:cubicBezTo>
                <a:cubicBezTo>
                  <a:pt x="1584" y="2564"/>
                  <a:pt x="1577" y="2563"/>
                  <a:pt x="1569" y="2563"/>
                </a:cubicBezTo>
                <a:lnTo>
                  <a:pt x="1556" y="1969"/>
                </a:lnTo>
                <a:cubicBezTo>
                  <a:pt x="1574" y="1967"/>
                  <a:pt x="1591" y="1964"/>
                  <a:pt x="1609" y="1958"/>
                </a:cubicBezTo>
                <a:cubicBezTo>
                  <a:pt x="1755" y="1913"/>
                  <a:pt x="1836" y="1759"/>
                  <a:pt x="1791" y="1614"/>
                </a:cubicBezTo>
                <a:cubicBezTo>
                  <a:pt x="1770" y="1545"/>
                  <a:pt x="1724" y="1491"/>
                  <a:pt x="1666" y="1457"/>
                </a:cubicBezTo>
                <a:lnTo>
                  <a:pt x="2120" y="624"/>
                </a:lnTo>
                <a:cubicBezTo>
                  <a:pt x="2152" y="638"/>
                  <a:pt x="2187" y="639"/>
                  <a:pt x="2220" y="629"/>
                </a:cubicBezTo>
                <a:lnTo>
                  <a:pt x="2222" y="628"/>
                </a:lnTo>
                <a:lnTo>
                  <a:pt x="2359" y="1005"/>
                </a:lnTo>
                <a:cubicBezTo>
                  <a:pt x="2355" y="1007"/>
                  <a:pt x="2351" y="1008"/>
                  <a:pt x="2348" y="1011"/>
                </a:cubicBezTo>
                <a:cubicBezTo>
                  <a:pt x="2319" y="1028"/>
                  <a:pt x="2310" y="1065"/>
                  <a:pt x="2328" y="1093"/>
                </a:cubicBezTo>
                <a:cubicBezTo>
                  <a:pt x="2345" y="1122"/>
                  <a:pt x="2382" y="1131"/>
                  <a:pt x="2411" y="1114"/>
                </a:cubicBezTo>
                <a:cubicBezTo>
                  <a:pt x="2439" y="1096"/>
                  <a:pt x="2448" y="1059"/>
                  <a:pt x="2431" y="1031"/>
                </a:cubicBezTo>
                <a:cubicBezTo>
                  <a:pt x="2418" y="1010"/>
                  <a:pt x="2395" y="1000"/>
                  <a:pt x="2373" y="1002"/>
                </a:cubicBezTo>
                <a:lnTo>
                  <a:pt x="2235" y="623"/>
                </a:lnTo>
                <a:cubicBezTo>
                  <a:pt x="2263" y="611"/>
                  <a:pt x="2287" y="591"/>
                  <a:pt x="2303" y="565"/>
                </a:cubicBezTo>
                <a:cubicBezTo>
                  <a:pt x="2325" y="529"/>
                  <a:pt x="2331" y="484"/>
                  <a:pt x="2318" y="443"/>
                </a:cubicBezTo>
                <a:cubicBezTo>
                  <a:pt x="2294" y="365"/>
                  <a:pt x="2211" y="321"/>
                  <a:pt x="2133" y="345"/>
                </a:cubicBezTo>
                <a:moveTo>
                  <a:pt x="793" y="2205"/>
                </a:moveTo>
                <a:cubicBezTo>
                  <a:pt x="804" y="2242"/>
                  <a:pt x="799" y="2282"/>
                  <a:pt x="779" y="2315"/>
                </a:cubicBezTo>
                <a:cubicBezTo>
                  <a:pt x="762" y="2342"/>
                  <a:pt x="735" y="2363"/>
                  <a:pt x="704" y="2372"/>
                </a:cubicBezTo>
                <a:cubicBezTo>
                  <a:pt x="634" y="2394"/>
                  <a:pt x="558" y="2354"/>
                  <a:pt x="537" y="2284"/>
                </a:cubicBezTo>
                <a:cubicBezTo>
                  <a:pt x="525" y="2247"/>
                  <a:pt x="530" y="2207"/>
                  <a:pt x="551" y="2174"/>
                </a:cubicBezTo>
                <a:cubicBezTo>
                  <a:pt x="568" y="2146"/>
                  <a:pt x="594" y="2126"/>
                  <a:pt x="625" y="2116"/>
                </a:cubicBezTo>
                <a:cubicBezTo>
                  <a:pt x="696" y="2094"/>
                  <a:pt x="771" y="2134"/>
                  <a:pt x="793" y="2205"/>
                </a:cubicBezTo>
                <a:close/>
                <a:moveTo>
                  <a:pt x="1635" y="2661"/>
                </a:moveTo>
                <a:cubicBezTo>
                  <a:pt x="1633" y="2667"/>
                  <a:pt x="1630" y="2673"/>
                  <a:pt x="1627" y="2679"/>
                </a:cubicBezTo>
                <a:cubicBezTo>
                  <a:pt x="1611" y="2704"/>
                  <a:pt x="1582" y="2716"/>
                  <a:pt x="1553" y="2708"/>
                </a:cubicBezTo>
                <a:cubicBezTo>
                  <a:pt x="1518" y="2699"/>
                  <a:pt x="1496" y="2662"/>
                  <a:pt x="1506" y="2627"/>
                </a:cubicBezTo>
                <a:cubicBezTo>
                  <a:pt x="1508" y="2620"/>
                  <a:pt x="1510" y="2614"/>
                  <a:pt x="1514" y="2609"/>
                </a:cubicBezTo>
                <a:cubicBezTo>
                  <a:pt x="1529" y="2584"/>
                  <a:pt x="1559" y="2572"/>
                  <a:pt x="1587" y="2579"/>
                </a:cubicBezTo>
                <a:cubicBezTo>
                  <a:pt x="1623" y="2589"/>
                  <a:pt x="1644" y="2625"/>
                  <a:pt x="1635" y="2661"/>
                </a:cubicBezTo>
                <a:close/>
                <a:moveTo>
                  <a:pt x="2305" y="448"/>
                </a:moveTo>
                <a:cubicBezTo>
                  <a:pt x="2316" y="485"/>
                  <a:pt x="2311" y="525"/>
                  <a:pt x="2291" y="558"/>
                </a:cubicBezTo>
                <a:cubicBezTo>
                  <a:pt x="2274" y="585"/>
                  <a:pt x="2247" y="606"/>
                  <a:pt x="2216" y="615"/>
                </a:cubicBezTo>
                <a:cubicBezTo>
                  <a:pt x="2182" y="626"/>
                  <a:pt x="2146" y="622"/>
                  <a:pt x="2114" y="606"/>
                </a:cubicBezTo>
                <a:cubicBezTo>
                  <a:pt x="2082" y="589"/>
                  <a:pt x="2059" y="561"/>
                  <a:pt x="2049" y="527"/>
                </a:cubicBezTo>
                <a:cubicBezTo>
                  <a:pt x="2037" y="490"/>
                  <a:pt x="2042" y="450"/>
                  <a:pt x="2063" y="417"/>
                </a:cubicBezTo>
                <a:cubicBezTo>
                  <a:pt x="2080" y="389"/>
                  <a:pt x="2106" y="369"/>
                  <a:pt x="2137" y="359"/>
                </a:cubicBezTo>
                <a:cubicBezTo>
                  <a:pt x="2208" y="337"/>
                  <a:pt x="2283" y="377"/>
                  <a:pt x="2305" y="448"/>
                </a:cubicBezTo>
              </a:path>
            </a:pathLst>
          </a:custGeom>
          <a:solidFill>
            <a:srgbClr val="C8D3D8"/>
          </a:solidFill>
          <a:ln>
            <a:noFill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  <p:sp>
        <p:nvSpPr>
          <p:cNvPr id="9" name="Freeform 15"/>
          <p:cNvSpPr>
            <a:spLocks noEditPoints="1"/>
          </p:cNvSpPr>
          <p:nvPr userDrawn="1"/>
        </p:nvSpPr>
        <p:spPr bwMode="auto">
          <a:xfrm rot="2654194">
            <a:off x="2548038" y="2509087"/>
            <a:ext cx="1054815" cy="645464"/>
          </a:xfrm>
          <a:custGeom>
            <a:avLst/>
            <a:gdLst>
              <a:gd name="T0" fmla="*/ 1906 w 1979"/>
              <a:gd name="T1" fmla="*/ 486 h 1210"/>
              <a:gd name="T2" fmla="*/ 1855 w 1979"/>
              <a:gd name="T3" fmla="*/ 554 h 1210"/>
              <a:gd name="T4" fmla="*/ 1869 w 1979"/>
              <a:gd name="T5" fmla="*/ 585 h 1210"/>
              <a:gd name="T6" fmla="*/ 1685 w 1979"/>
              <a:gd name="T7" fmla="*/ 789 h 1210"/>
              <a:gd name="T8" fmla="*/ 1681 w 1979"/>
              <a:gd name="T9" fmla="*/ 786 h 1210"/>
              <a:gd name="T10" fmla="*/ 1620 w 1979"/>
              <a:gd name="T11" fmla="*/ 772 h 1210"/>
              <a:gd name="T12" fmla="*/ 1574 w 1979"/>
              <a:gd name="T13" fmla="*/ 799 h 1210"/>
              <a:gd name="T14" fmla="*/ 1078 w 1979"/>
              <a:gd name="T15" fmla="*/ 425 h 1210"/>
              <a:gd name="T16" fmla="*/ 1113 w 1979"/>
              <a:gd name="T17" fmla="*/ 212 h 1210"/>
              <a:gd name="T18" fmla="*/ 810 w 1979"/>
              <a:gd name="T19" fmla="*/ 52 h 1210"/>
              <a:gd name="T20" fmla="*/ 648 w 1979"/>
              <a:gd name="T21" fmla="*/ 220 h 1210"/>
              <a:gd name="T22" fmla="*/ 149 w 1979"/>
              <a:gd name="T23" fmla="*/ 89 h 1210"/>
              <a:gd name="T24" fmla="*/ 150 w 1979"/>
              <a:gd name="T25" fmla="*/ 72 h 1210"/>
              <a:gd name="T26" fmla="*/ 71 w 1979"/>
              <a:gd name="T27" fmla="*/ 3 h 1210"/>
              <a:gd name="T28" fmla="*/ 3 w 1979"/>
              <a:gd name="T29" fmla="*/ 82 h 1210"/>
              <a:gd name="T30" fmla="*/ 81 w 1979"/>
              <a:gd name="T31" fmla="*/ 151 h 1210"/>
              <a:gd name="T32" fmla="*/ 90 w 1979"/>
              <a:gd name="T33" fmla="*/ 149 h 1210"/>
              <a:gd name="T34" fmla="*/ 165 w 1979"/>
              <a:gd name="T35" fmla="*/ 401 h 1210"/>
              <a:gd name="T36" fmla="*/ 158 w 1979"/>
              <a:gd name="T37" fmla="*/ 405 h 1210"/>
              <a:gd name="T38" fmla="*/ 138 w 1979"/>
              <a:gd name="T39" fmla="*/ 488 h 1210"/>
              <a:gd name="T40" fmla="*/ 220 w 1979"/>
              <a:gd name="T41" fmla="*/ 508 h 1210"/>
              <a:gd name="T42" fmla="*/ 241 w 1979"/>
              <a:gd name="T43" fmla="*/ 425 h 1210"/>
              <a:gd name="T44" fmla="*/ 179 w 1979"/>
              <a:gd name="T45" fmla="*/ 397 h 1210"/>
              <a:gd name="T46" fmla="*/ 104 w 1979"/>
              <a:gd name="T47" fmla="*/ 145 h 1210"/>
              <a:gd name="T48" fmla="*/ 146 w 1979"/>
              <a:gd name="T49" fmla="*/ 103 h 1210"/>
              <a:gd name="T50" fmla="*/ 644 w 1979"/>
              <a:gd name="T51" fmla="*/ 233 h 1210"/>
              <a:gd name="T52" fmla="*/ 650 w 1979"/>
              <a:gd name="T53" fmla="*/ 355 h 1210"/>
              <a:gd name="T54" fmla="*/ 953 w 1979"/>
              <a:gd name="T55" fmla="*/ 516 h 1210"/>
              <a:gd name="T56" fmla="*/ 1070 w 1979"/>
              <a:gd name="T57" fmla="*/ 437 h 1210"/>
              <a:gd name="T58" fmla="*/ 1565 w 1979"/>
              <a:gd name="T59" fmla="*/ 811 h 1210"/>
              <a:gd name="T60" fmla="*/ 1588 w 1979"/>
              <a:gd name="T61" fmla="*/ 919 h 1210"/>
              <a:gd name="T62" fmla="*/ 1649 w 1979"/>
              <a:gd name="T63" fmla="*/ 932 h 1210"/>
              <a:gd name="T64" fmla="*/ 1650 w 1979"/>
              <a:gd name="T65" fmla="*/ 932 h 1210"/>
              <a:gd name="T66" fmla="*/ 1696 w 1979"/>
              <a:gd name="T67" fmla="*/ 1086 h 1210"/>
              <a:gd name="T68" fmla="*/ 1664 w 1979"/>
              <a:gd name="T69" fmla="*/ 1117 h 1210"/>
              <a:gd name="T70" fmla="*/ 1695 w 1979"/>
              <a:gd name="T71" fmla="*/ 1196 h 1210"/>
              <a:gd name="T72" fmla="*/ 1775 w 1979"/>
              <a:gd name="T73" fmla="*/ 1166 h 1210"/>
              <a:gd name="T74" fmla="*/ 1744 w 1979"/>
              <a:gd name="T75" fmla="*/ 1086 h 1210"/>
              <a:gd name="T76" fmla="*/ 1709 w 1979"/>
              <a:gd name="T77" fmla="*/ 1082 h 1210"/>
              <a:gd name="T78" fmla="*/ 1664 w 1979"/>
              <a:gd name="T79" fmla="*/ 928 h 1210"/>
              <a:gd name="T80" fmla="*/ 1701 w 1979"/>
              <a:gd name="T81" fmla="*/ 899 h 1210"/>
              <a:gd name="T82" fmla="*/ 1704 w 1979"/>
              <a:gd name="T83" fmla="*/ 895 h 1210"/>
              <a:gd name="T84" fmla="*/ 1696 w 1979"/>
              <a:gd name="T85" fmla="*/ 799 h 1210"/>
              <a:gd name="T86" fmla="*/ 1880 w 1979"/>
              <a:gd name="T87" fmla="*/ 595 h 1210"/>
              <a:gd name="T88" fmla="*/ 1923 w 1979"/>
              <a:gd name="T89" fmla="*/ 606 h 1210"/>
              <a:gd name="T90" fmla="*/ 1974 w 1979"/>
              <a:gd name="T91" fmla="*/ 538 h 1210"/>
              <a:gd name="T92" fmla="*/ 1906 w 1979"/>
              <a:gd name="T93" fmla="*/ 486 h 1210"/>
              <a:gd name="T94" fmla="*/ 1689 w 1979"/>
              <a:gd name="T95" fmla="*/ 890 h 1210"/>
              <a:gd name="T96" fmla="*/ 1646 w 1979"/>
              <a:gd name="T97" fmla="*/ 918 h 1210"/>
              <a:gd name="T98" fmla="*/ 1597 w 1979"/>
              <a:gd name="T99" fmla="*/ 907 h 1210"/>
              <a:gd name="T100" fmla="*/ 1578 w 1979"/>
              <a:gd name="T101" fmla="*/ 817 h 1210"/>
              <a:gd name="T102" fmla="*/ 1580 w 1979"/>
              <a:gd name="T103" fmla="*/ 814 h 1210"/>
              <a:gd name="T104" fmla="*/ 1623 w 1979"/>
              <a:gd name="T105" fmla="*/ 787 h 1210"/>
              <a:gd name="T106" fmla="*/ 1673 w 1979"/>
              <a:gd name="T107" fmla="*/ 798 h 1210"/>
              <a:gd name="T108" fmla="*/ 1689 w 1979"/>
              <a:gd name="T109" fmla="*/ 890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79" h="1210">
                <a:moveTo>
                  <a:pt x="1906" y="486"/>
                </a:moveTo>
                <a:cubicBezTo>
                  <a:pt x="1873" y="491"/>
                  <a:pt x="1850" y="521"/>
                  <a:pt x="1855" y="554"/>
                </a:cubicBezTo>
                <a:cubicBezTo>
                  <a:pt x="1857" y="566"/>
                  <a:pt x="1862" y="577"/>
                  <a:pt x="1869" y="585"/>
                </a:cubicBezTo>
                <a:lnTo>
                  <a:pt x="1685" y="789"/>
                </a:lnTo>
                <a:cubicBezTo>
                  <a:pt x="1684" y="788"/>
                  <a:pt x="1682" y="787"/>
                  <a:pt x="1681" y="786"/>
                </a:cubicBezTo>
                <a:cubicBezTo>
                  <a:pt x="1663" y="773"/>
                  <a:pt x="1641" y="769"/>
                  <a:pt x="1620" y="772"/>
                </a:cubicBezTo>
                <a:cubicBezTo>
                  <a:pt x="1602" y="776"/>
                  <a:pt x="1586" y="785"/>
                  <a:pt x="1574" y="799"/>
                </a:cubicBezTo>
                <a:lnTo>
                  <a:pt x="1078" y="425"/>
                </a:lnTo>
                <a:cubicBezTo>
                  <a:pt x="1121" y="366"/>
                  <a:pt x="1137" y="288"/>
                  <a:pt x="1113" y="212"/>
                </a:cubicBezTo>
                <a:cubicBezTo>
                  <a:pt x="1074" y="84"/>
                  <a:pt x="938" y="12"/>
                  <a:pt x="810" y="52"/>
                </a:cubicBezTo>
                <a:cubicBezTo>
                  <a:pt x="728" y="77"/>
                  <a:pt x="669" y="142"/>
                  <a:pt x="648" y="220"/>
                </a:cubicBezTo>
                <a:lnTo>
                  <a:pt x="149" y="89"/>
                </a:lnTo>
                <a:cubicBezTo>
                  <a:pt x="150" y="83"/>
                  <a:pt x="151" y="78"/>
                  <a:pt x="150" y="72"/>
                </a:cubicBezTo>
                <a:cubicBezTo>
                  <a:pt x="147" y="31"/>
                  <a:pt x="112" y="0"/>
                  <a:pt x="71" y="3"/>
                </a:cubicBezTo>
                <a:cubicBezTo>
                  <a:pt x="31" y="6"/>
                  <a:pt x="0" y="41"/>
                  <a:pt x="3" y="82"/>
                </a:cubicBezTo>
                <a:cubicBezTo>
                  <a:pt x="5" y="123"/>
                  <a:pt x="41" y="153"/>
                  <a:pt x="81" y="151"/>
                </a:cubicBezTo>
                <a:cubicBezTo>
                  <a:pt x="85" y="151"/>
                  <a:pt x="87" y="150"/>
                  <a:pt x="90" y="149"/>
                </a:cubicBezTo>
                <a:lnTo>
                  <a:pt x="165" y="401"/>
                </a:lnTo>
                <a:cubicBezTo>
                  <a:pt x="163" y="402"/>
                  <a:pt x="160" y="403"/>
                  <a:pt x="158" y="405"/>
                </a:cubicBezTo>
                <a:cubicBezTo>
                  <a:pt x="129" y="422"/>
                  <a:pt x="120" y="459"/>
                  <a:pt x="138" y="488"/>
                </a:cubicBezTo>
                <a:cubicBezTo>
                  <a:pt x="155" y="516"/>
                  <a:pt x="192" y="525"/>
                  <a:pt x="220" y="508"/>
                </a:cubicBezTo>
                <a:cubicBezTo>
                  <a:pt x="249" y="490"/>
                  <a:pt x="258" y="453"/>
                  <a:pt x="241" y="425"/>
                </a:cubicBezTo>
                <a:cubicBezTo>
                  <a:pt x="227" y="403"/>
                  <a:pt x="203" y="393"/>
                  <a:pt x="179" y="397"/>
                </a:cubicBezTo>
                <a:lnTo>
                  <a:pt x="104" y="145"/>
                </a:lnTo>
                <a:cubicBezTo>
                  <a:pt x="123" y="137"/>
                  <a:pt x="139" y="122"/>
                  <a:pt x="146" y="103"/>
                </a:cubicBezTo>
                <a:lnTo>
                  <a:pt x="644" y="233"/>
                </a:lnTo>
                <a:cubicBezTo>
                  <a:pt x="636" y="273"/>
                  <a:pt x="637" y="314"/>
                  <a:pt x="650" y="355"/>
                </a:cubicBezTo>
                <a:cubicBezTo>
                  <a:pt x="689" y="483"/>
                  <a:pt x="825" y="555"/>
                  <a:pt x="953" y="516"/>
                </a:cubicBezTo>
                <a:cubicBezTo>
                  <a:pt x="1001" y="501"/>
                  <a:pt x="1041" y="473"/>
                  <a:pt x="1070" y="437"/>
                </a:cubicBezTo>
                <a:lnTo>
                  <a:pt x="1565" y="811"/>
                </a:lnTo>
                <a:cubicBezTo>
                  <a:pt x="1543" y="847"/>
                  <a:pt x="1553" y="894"/>
                  <a:pt x="1588" y="919"/>
                </a:cubicBezTo>
                <a:cubicBezTo>
                  <a:pt x="1606" y="931"/>
                  <a:pt x="1628" y="936"/>
                  <a:pt x="1649" y="932"/>
                </a:cubicBezTo>
                <a:lnTo>
                  <a:pt x="1650" y="932"/>
                </a:lnTo>
                <a:lnTo>
                  <a:pt x="1696" y="1086"/>
                </a:lnTo>
                <a:cubicBezTo>
                  <a:pt x="1682" y="1092"/>
                  <a:pt x="1671" y="1102"/>
                  <a:pt x="1664" y="1117"/>
                </a:cubicBezTo>
                <a:cubicBezTo>
                  <a:pt x="1651" y="1147"/>
                  <a:pt x="1665" y="1183"/>
                  <a:pt x="1695" y="1196"/>
                </a:cubicBezTo>
                <a:cubicBezTo>
                  <a:pt x="1725" y="1210"/>
                  <a:pt x="1761" y="1196"/>
                  <a:pt x="1775" y="1166"/>
                </a:cubicBezTo>
                <a:cubicBezTo>
                  <a:pt x="1788" y="1135"/>
                  <a:pt x="1774" y="1100"/>
                  <a:pt x="1744" y="1086"/>
                </a:cubicBezTo>
                <a:cubicBezTo>
                  <a:pt x="1733" y="1081"/>
                  <a:pt x="1721" y="1080"/>
                  <a:pt x="1709" y="1082"/>
                </a:cubicBezTo>
                <a:lnTo>
                  <a:pt x="1664" y="928"/>
                </a:lnTo>
                <a:cubicBezTo>
                  <a:pt x="1679" y="922"/>
                  <a:pt x="1692" y="912"/>
                  <a:pt x="1701" y="899"/>
                </a:cubicBezTo>
                <a:lnTo>
                  <a:pt x="1704" y="895"/>
                </a:lnTo>
                <a:cubicBezTo>
                  <a:pt x="1723" y="864"/>
                  <a:pt x="1718" y="826"/>
                  <a:pt x="1696" y="799"/>
                </a:cubicBezTo>
                <a:lnTo>
                  <a:pt x="1880" y="595"/>
                </a:lnTo>
                <a:cubicBezTo>
                  <a:pt x="1892" y="603"/>
                  <a:pt x="1907" y="608"/>
                  <a:pt x="1923" y="606"/>
                </a:cubicBezTo>
                <a:cubicBezTo>
                  <a:pt x="1956" y="601"/>
                  <a:pt x="1979" y="570"/>
                  <a:pt x="1974" y="538"/>
                </a:cubicBezTo>
                <a:cubicBezTo>
                  <a:pt x="1970" y="505"/>
                  <a:pt x="1939" y="481"/>
                  <a:pt x="1906" y="486"/>
                </a:cubicBezTo>
                <a:close/>
                <a:moveTo>
                  <a:pt x="1689" y="890"/>
                </a:moveTo>
                <a:cubicBezTo>
                  <a:pt x="1679" y="905"/>
                  <a:pt x="1664" y="915"/>
                  <a:pt x="1646" y="918"/>
                </a:cubicBezTo>
                <a:cubicBezTo>
                  <a:pt x="1629" y="921"/>
                  <a:pt x="1611" y="917"/>
                  <a:pt x="1597" y="907"/>
                </a:cubicBezTo>
                <a:cubicBezTo>
                  <a:pt x="1567" y="887"/>
                  <a:pt x="1559" y="847"/>
                  <a:pt x="1578" y="817"/>
                </a:cubicBezTo>
                <a:lnTo>
                  <a:pt x="1580" y="814"/>
                </a:lnTo>
                <a:cubicBezTo>
                  <a:pt x="1590" y="800"/>
                  <a:pt x="1605" y="790"/>
                  <a:pt x="1623" y="787"/>
                </a:cubicBezTo>
                <a:cubicBezTo>
                  <a:pt x="1640" y="783"/>
                  <a:pt x="1658" y="787"/>
                  <a:pt x="1673" y="798"/>
                </a:cubicBezTo>
                <a:cubicBezTo>
                  <a:pt x="1703" y="818"/>
                  <a:pt x="1711" y="860"/>
                  <a:pt x="1689" y="890"/>
                </a:cubicBezTo>
              </a:path>
            </a:pathLst>
          </a:custGeom>
          <a:solidFill>
            <a:srgbClr val="C8D3D8"/>
          </a:solidFill>
          <a:ln>
            <a:noFill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  <p:sp>
        <p:nvSpPr>
          <p:cNvPr id="13" name="Freeform 14"/>
          <p:cNvSpPr>
            <a:spLocks noEditPoints="1"/>
          </p:cNvSpPr>
          <p:nvPr userDrawn="1"/>
        </p:nvSpPr>
        <p:spPr bwMode="auto">
          <a:xfrm rot="2654194">
            <a:off x="6769924" y="1297758"/>
            <a:ext cx="811579" cy="961513"/>
          </a:xfrm>
          <a:custGeom>
            <a:avLst/>
            <a:gdLst>
              <a:gd name="T0" fmla="*/ 755 w 1384"/>
              <a:gd name="T1" fmla="*/ 18 h 1640"/>
              <a:gd name="T2" fmla="*/ 737 w 1384"/>
              <a:gd name="T3" fmla="*/ 101 h 1640"/>
              <a:gd name="T4" fmla="*/ 787 w 1384"/>
              <a:gd name="T5" fmla="*/ 129 h 1640"/>
              <a:gd name="T6" fmla="*/ 839 w 1384"/>
              <a:gd name="T7" fmla="*/ 585 h 1640"/>
              <a:gd name="T8" fmla="*/ 789 w 1384"/>
              <a:gd name="T9" fmla="*/ 621 h 1640"/>
              <a:gd name="T10" fmla="*/ 778 w 1384"/>
              <a:gd name="T11" fmla="*/ 648 h 1640"/>
              <a:gd name="T12" fmla="*/ 800 w 1384"/>
              <a:gd name="T13" fmla="*/ 721 h 1640"/>
              <a:gd name="T14" fmla="*/ 463 w 1384"/>
              <a:gd name="T15" fmla="*/ 1105 h 1640"/>
              <a:gd name="T16" fmla="*/ 227 w 1384"/>
              <a:gd name="T17" fmla="*/ 1069 h 1640"/>
              <a:gd name="T18" fmla="*/ 45 w 1384"/>
              <a:gd name="T19" fmla="*/ 1413 h 1640"/>
              <a:gd name="T20" fmla="*/ 389 w 1384"/>
              <a:gd name="T21" fmla="*/ 1595 h 1640"/>
              <a:gd name="T22" fmla="*/ 571 w 1384"/>
              <a:gd name="T23" fmla="*/ 1251 h 1640"/>
              <a:gd name="T24" fmla="*/ 475 w 1384"/>
              <a:gd name="T25" fmla="*/ 1114 h 1640"/>
              <a:gd name="T26" fmla="*/ 811 w 1384"/>
              <a:gd name="T27" fmla="*/ 730 h 1640"/>
              <a:gd name="T28" fmla="*/ 843 w 1384"/>
              <a:gd name="T29" fmla="*/ 743 h 1640"/>
              <a:gd name="T30" fmla="*/ 927 w 1384"/>
              <a:gd name="T31" fmla="*/ 706 h 1640"/>
              <a:gd name="T32" fmla="*/ 938 w 1384"/>
              <a:gd name="T33" fmla="*/ 679 h 1640"/>
              <a:gd name="T34" fmla="*/ 939 w 1384"/>
              <a:gd name="T35" fmla="*/ 662 h 1640"/>
              <a:gd name="T36" fmla="*/ 1259 w 1384"/>
              <a:gd name="T37" fmla="*/ 583 h 1640"/>
              <a:gd name="T38" fmla="*/ 1265 w 1384"/>
              <a:gd name="T39" fmla="*/ 594 h 1640"/>
              <a:gd name="T40" fmla="*/ 1348 w 1384"/>
              <a:gd name="T41" fmla="*/ 613 h 1640"/>
              <a:gd name="T42" fmla="*/ 1367 w 1384"/>
              <a:gd name="T43" fmla="*/ 530 h 1640"/>
              <a:gd name="T44" fmla="*/ 1283 w 1384"/>
              <a:gd name="T45" fmla="*/ 511 h 1640"/>
              <a:gd name="T46" fmla="*/ 1256 w 1384"/>
              <a:gd name="T47" fmla="*/ 569 h 1640"/>
              <a:gd name="T48" fmla="*/ 937 w 1384"/>
              <a:gd name="T49" fmla="*/ 648 h 1640"/>
              <a:gd name="T50" fmla="*/ 925 w 1384"/>
              <a:gd name="T51" fmla="*/ 618 h 1640"/>
              <a:gd name="T52" fmla="*/ 873 w 1384"/>
              <a:gd name="T53" fmla="*/ 584 h 1640"/>
              <a:gd name="T54" fmla="*/ 853 w 1384"/>
              <a:gd name="T55" fmla="*/ 583 h 1640"/>
              <a:gd name="T56" fmla="*/ 801 w 1384"/>
              <a:gd name="T57" fmla="*/ 127 h 1640"/>
              <a:gd name="T58" fmla="*/ 820 w 1384"/>
              <a:gd name="T59" fmla="*/ 120 h 1640"/>
              <a:gd name="T60" fmla="*/ 838 w 1384"/>
              <a:gd name="T61" fmla="*/ 36 h 1640"/>
              <a:gd name="T62" fmla="*/ 755 w 1384"/>
              <a:gd name="T63" fmla="*/ 18 h 1640"/>
              <a:gd name="T64" fmla="*/ 913 w 1384"/>
              <a:gd name="T65" fmla="*/ 626 h 1640"/>
              <a:gd name="T66" fmla="*/ 923 w 1384"/>
              <a:gd name="T67" fmla="*/ 651 h 1640"/>
              <a:gd name="T68" fmla="*/ 923 w 1384"/>
              <a:gd name="T69" fmla="*/ 651 h 1640"/>
              <a:gd name="T70" fmla="*/ 924 w 1384"/>
              <a:gd name="T71" fmla="*/ 653 h 1640"/>
              <a:gd name="T72" fmla="*/ 923 w 1384"/>
              <a:gd name="T73" fmla="*/ 676 h 1640"/>
              <a:gd name="T74" fmla="*/ 915 w 1384"/>
              <a:gd name="T75" fmla="*/ 699 h 1640"/>
              <a:gd name="T76" fmla="*/ 845 w 1384"/>
              <a:gd name="T77" fmla="*/ 729 h 1640"/>
              <a:gd name="T78" fmla="*/ 792 w 1384"/>
              <a:gd name="T79" fmla="*/ 651 h 1640"/>
              <a:gd name="T80" fmla="*/ 801 w 1384"/>
              <a:gd name="T81" fmla="*/ 628 h 1640"/>
              <a:gd name="T82" fmla="*/ 870 w 1384"/>
              <a:gd name="T83" fmla="*/ 598 h 1640"/>
              <a:gd name="T84" fmla="*/ 913 w 1384"/>
              <a:gd name="T85" fmla="*/ 626 h 1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84" h="1640">
                <a:moveTo>
                  <a:pt x="755" y="18"/>
                </a:moveTo>
                <a:cubicBezTo>
                  <a:pt x="727" y="36"/>
                  <a:pt x="719" y="73"/>
                  <a:pt x="737" y="101"/>
                </a:cubicBezTo>
                <a:cubicBezTo>
                  <a:pt x="748" y="119"/>
                  <a:pt x="767" y="129"/>
                  <a:pt x="787" y="129"/>
                </a:cubicBezTo>
                <a:lnTo>
                  <a:pt x="839" y="585"/>
                </a:lnTo>
                <a:cubicBezTo>
                  <a:pt x="819" y="590"/>
                  <a:pt x="800" y="602"/>
                  <a:pt x="789" y="621"/>
                </a:cubicBezTo>
                <a:cubicBezTo>
                  <a:pt x="784" y="629"/>
                  <a:pt x="780" y="639"/>
                  <a:pt x="778" y="648"/>
                </a:cubicBezTo>
                <a:cubicBezTo>
                  <a:pt x="773" y="676"/>
                  <a:pt x="782" y="702"/>
                  <a:pt x="800" y="721"/>
                </a:cubicBezTo>
                <a:lnTo>
                  <a:pt x="463" y="1105"/>
                </a:lnTo>
                <a:cubicBezTo>
                  <a:pt x="396" y="1060"/>
                  <a:pt x="310" y="1044"/>
                  <a:pt x="227" y="1069"/>
                </a:cubicBezTo>
                <a:cubicBezTo>
                  <a:pt x="82" y="1114"/>
                  <a:pt x="0" y="1268"/>
                  <a:pt x="45" y="1413"/>
                </a:cubicBezTo>
                <a:cubicBezTo>
                  <a:pt x="90" y="1559"/>
                  <a:pt x="244" y="1640"/>
                  <a:pt x="389" y="1595"/>
                </a:cubicBezTo>
                <a:cubicBezTo>
                  <a:pt x="535" y="1551"/>
                  <a:pt x="616" y="1396"/>
                  <a:pt x="571" y="1251"/>
                </a:cubicBezTo>
                <a:cubicBezTo>
                  <a:pt x="554" y="1194"/>
                  <a:pt x="519" y="1147"/>
                  <a:pt x="475" y="1114"/>
                </a:cubicBezTo>
                <a:lnTo>
                  <a:pt x="811" y="730"/>
                </a:lnTo>
                <a:cubicBezTo>
                  <a:pt x="820" y="736"/>
                  <a:pt x="831" y="741"/>
                  <a:pt x="843" y="743"/>
                </a:cubicBezTo>
                <a:cubicBezTo>
                  <a:pt x="876" y="749"/>
                  <a:pt x="909" y="735"/>
                  <a:pt x="927" y="706"/>
                </a:cubicBezTo>
                <a:cubicBezTo>
                  <a:pt x="932" y="698"/>
                  <a:pt x="936" y="688"/>
                  <a:pt x="938" y="679"/>
                </a:cubicBezTo>
                <a:cubicBezTo>
                  <a:pt x="939" y="673"/>
                  <a:pt x="939" y="668"/>
                  <a:pt x="939" y="662"/>
                </a:cubicBezTo>
                <a:lnTo>
                  <a:pt x="1259" y="583"/>
                </a:lnTo>
                <a:cubicBezTo>
                  <a:pt x="1261" y="587"/>
                  <a:pt x="1263" y="591"/>
                  <a:pt x="1265" y="594"/>
                </a:cubicBezTo>
                <a:cubicBezTo>
                  <a:pt x="1283" y="622"/>
                  <a:pt x="1320" y="631"/>
                  <a:pt x="1348" y="613"/>
                </a:cubicBezTo>
                <a:cubicBezTo>
                  <a:pt x="1376" y="595"/>
                  <a:pt x="1384" y="558"/>
                  <a:pt x="1367" y="530"/>
                </a:cubicBezTo>
                <a:cubicBezTo>
                  <a:pt x="1349" y="501"/>
                  <a:pt x="1311" y="493"/>
                  <a:pt x="1283" y="511"/>
                </a:cubicBezTo>
                <a:cubicBezTo>
                  <a:pt x="1263" y="524"/>
                  <a:pt x="1253" y="547"/>
                  <a:pt x="1256" y="569"/>
                </a:cubicBezTo>
                <a:lnTo>
                  <a:pt x="937" y="648"/>
                </a:lnTo>
                <a:cubicBezTo>
                  <a:pt x="935" y="637"/>
                  <a:pt x="931" y="627"/>
                  <a:pt x="925" y="618"/>
                </a:cubicBezTo>
                <a:cubicBezTo>
                  <a:pt x="913" y="600"/>
                  <a:pt x="894" y="588"/>
                  <a:pt x="873" y="584"/>
                </a:cubicBezTo>
                <a:cubicBezTo>
                  <a:pt x="866" y="583"/>
                  <a:pt x="860" y="582"/>
                  <a:pt x="853" y="583"/>
                </a:cubicBezTo>
                <a:lnTo>
                  <a:pt x="801" y="127"/>
                </a:lnTo>
                <a:cubicBezTo>
                  <a:pt x="808" y="126"/>
                  <a:pt x="814" y="123"/>
                  <a:pt x="820" y="120"/>
                </a:cubicBezTo>
                <a:cubicBezTo>
                  <a:pt x="848" y="102"/>
                  <a:pt x="856" y="64"/>
                  <a:pt x="838" y="36"/>
                </a:cubicBezTo>
                <a:cubicBezTo>
                  <a:pt x="821" y="8"/>
                  <a:pt x="783" y="0"/>
                  <a:pt x="755" y="18"/>
                </a:cubicBezTo>
                <a:moveTo>
                  <a:pt x="913" y="626"/>
                </a:moveTo>
                <a:cubicBezTo>
                  <a:pt x="918" y="634"/>
                  <a:pt x="922" y="642"/>
                  <a:pt x="923" y="651"/>
                </a:cubicBezTo>
                <a:lnTo>
                  <a:pt x="923" y="651"/>
                </a:lnTo>
                <a:lnTo>
                  <a:pt x="924" y="653"/>
                </a:lnTo>
                <a:cubicBezTo>
                  <a:pt x="925" y="660"/>
                  <a:pt x="925" y="668"/>
                  <a:pt x="923" y="676"/>
                </a:cubicBezTo>
                <a:cubicBezTo>
                  <a:pt x="922" y="684"/>
                  <a:pt x="919" y="692"/>
                  <a:pt x="915" y="699"/>
                </a:cubicBezTo>
                <a:cubicBezTo>
                  <a:pt x="900" y="722"/>
                  <a:pt x="872" y="734"/>
                  <a:pt x="845" y="729"/>
                </a:cubicBezTo>
                <a:cubicBezTo>
                  <a:pt x="809" y="722"/>
                  <a:pt x="785" y="687"/>
                  <a:pt x="792" y="651"/>
                </a:cubicBezTo>
                <a:cubicBezTo>
                  <a:pt x="794" y="643"/>
                  <a:pt x="797" y="635"/>
                  <a:pt x="801" y="628"/>
                </a:cubicBezTo>
                <a:cubicBezTo>
                  <a:pt x="816" y="605"/>
                  <a:pt x="843" y="593"/>
                  <a:pt x="870" y="598"/>
                </a:cubicBezTo>
                <a:cubicBezTo>
                  <a:pt x="888" y="601"/>
                  <a:pt x="903" y="611"/>
                  <a:pt x="913" y="62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52400" dist="139700" dir="2520000" sx="92000" sy="92000" algn="ctr" rotWithShape="0">
              <a:prstClr val="black">
                <a:alpha val="19000"/>
              </a:prst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  <p:sp>
        <p:nvSpPr>
          <p:cNvPr id="14" name="Freeform 12"/>
          <p:cNvSpPr>
            <a:spLocks noEditPoints="1"/>
          </p:cNvSpPr>
          <p:nvPr userDrawn="1"/>
        </p:nvSpPr>
        <p:spPr bwMode="auto">
          <a:xfrm rot="9190020">
            <a:off x="3887684" y="3559733"/>
            <a:ext cx="1368634" cy="1185963"/>
          </a:xfrm>
          <a:custGeom>
            <a:avLst/>
            <a:gdLst>
              <a:gd name="T0" fmla="*/ 2702 w 2825"/>
              <a:gd name="T1" fmla="*/ 92 h 2446"/>
              <a:gd name="T2" fmla="*/ 2204 w 2825"/>
              <a:gd name="T3" fmla="*/ 386 h 2446"/>
              <a:gd name="T4" fmla="*/ 2127 w 2825"/>
              <a:gd name="T5" fmla="*/ 112 h 2446"/>
              <a:gd name="T6" fmla="*/ 2132 w 2825"/>
              <a:gd name="T7" fmla="*/ 230 h 2446"/>
              <a:gd name="T8" fmla="*/ 2145 w 2825"/>
              <a:gd name="T9" fmla="*/ 485 h 2446"/>
              <a:gd name="T10" fmla="*/ 1564 w 2825"/>
              <a:gd name="T11" fmla="*/ 1128 h 2446"/>
              <a:gd name="T12" fmla="*/ 871 w 2825"/>
              <a:gd name="T13" fmla="*/ 1382 h 2446"/>
              <a:gd name="T14" fmla="*/ 1347 w 2825"/>
              <a:gd name="T15" fmla="*/ 977 h 2446"/>
              <a:gd name="T16" fmla="*/ 1327 w 2825"/>
              <a:gd name="T17" fmla="*/ 831 h 2446"/>
              <a:gd name="T18" fmla="*/ 1252 w 2825"/>
              <a:gd name="T19" fmla="*/ 523 h 2446"/>
              <a:gd name="T20" fmla="*/ 1254 w 2825"/>
              <a:gd name="T21" fmla="*/ 641 h 2446"/>
              <a:gd name="T22" fmla="*/ 1281 w 2825"/>
              <a:gd name="T23" fmla="*/ 944 h 2446"/>
              <a:gd name="T24" fmla="*/ 603 w 2825"/>
              <a:gd name="T25" fmla="*/ 1348 h 2446"/>
              <a:gd name="T26" fmla="*/ 120 w 2825"/>
              <a:gd name="T27" fmla="*/ 1589 h 2446"/>
              <a:gd name="T28" fmla="*/ 100 w 2825"/>
              <a:gd name="T29" fmla="*/ 1672 h 2446"/>
              <a:gd name="T30" fmla="*/ 659 w 2825"/>
              <a:gd name="T31" fmla="*/ 1557 h 2446"/>
              <a:gd name="T32" fmla="*/ 1109 w 2825"/>
              <a:gd name="T33" fmla="*/ 1937 h 2446"/>
              <a:gd name="T34" fmla="*/ 1202 w 2825"/>
              <a:gd name="T35" fmla="*/ 1949 h 2446"/>
              <a:gd name="T36" fmla="*/ 855 w 2825"/>
              <a:gd name="T37" fmla="*/ 1504 h 2446"/>
              <a:gd name="T38" fmla="*/ 1382 w 2825"/>
              <a:gd name="T39" fmla="*/ 1473 h 2446"/>
              <a:gd name="T40" fmla="*/ 2354 w 2825"/>
              <a:gd name="T41" fmla="*/ 2235 h 2446"/>
              <a:gd name="T42" fmla="*/ 1882 w 2825"/>
              <a:gd name="T43" fmla="*/ 1997 h 2446"/>
              <a:gd name="T44" fmla="*/ 1735 w 2825"/>
              <a:gd name="T45" fmla="*/ 2011 h 2446"/>
              <a:gd name="T46" fmla="*/ 1494 w 2825"/>
              <a:gd name="T47" fmla="*/ 2040 h 2446"/>
              <a:gd name="T48" fmla="*/ 1614 w 2825"/>
              <a:gd name="T49" fmla="*/ 2048 h 2446"/>
              <a:gd name="T50" fmla="*/ 1872 w 2825"/>
              <a:gd name="T51" fmla="*/ 2038 h 2446"/>
              <a:gd name="T52" fmla="*/ 2388 w 2825"/>
              <a:gd name="T53" fmla="*/ 2372 h 2446"/>
              <a:gd name="T54" fmla="*/ 2666 w 2825"/>
              <a:gd name="T55" fmla="*/ 2369 h 2446"/>
              <a:gd name="T56" fmla="*/ 2763 w 2825"/>
              <a:gd name="T57" fmla="*/ 2330 h 2446"/>
              <a:gd name="T58" fmla="*/ 2489 w 2825"/>
              <a:gd name="T59" fmla="*/ 2308 h 2446"/>
              <a:gd name="T60" fmla="*/ 2366 w 2825"/>
              <a:gd name="T61" fmla="*/ 2226 h 2446"/>
              <a:gd name="T62" fmla="*/ 1800 w 2825"/>
              <a:gd name="T63" fmla="*/ 1164 h 2446"/>
              <a:gd name="T64" fmla="*/ 2292 w 2825"/>
              <a:gd name="T65" fmla="*/ 507 h 2446"/>
              <a:gd name="T66" fmla="*/ 2710 w 2825"/>
              <a:gd name="T67" fmla="*/ 105 h 2446"/>
              <a:gd name="T68" fmla="*/ 2738 w 2825"/>
              <a:gd name="T69" fmla="*/ 10 h 2446"/>
              <a:gd name="T70" fmla="*/ 615 w 2825"/>
              <a:gd name="T71" fmla="*/ 1355 h 2446"/>
              <a:gd name="T72" fmla="*/ 843 w 2825"/>
              <a:gd name="T73" fmla="*/ 1497 h 2446"/>
              <a:gd name="T74" fmla="*/ 2467 w 2825"/>
              <a:gd name="T75" fmla="*/ 2261 h 2446"/>
              <a:gd name="T76" fmla="*/ 2392 w 2825"/>
              <a:gd name="T77" fmla="*/ 2358 h 2446"/>
              <a:gd name="T78" fmla="*/ 2426 w 2825"/>
              <a:gd name="T79" fmla="*/ 2230 h 2446"/>
              <a:gd name="T80" fmla="*/ 2240 w 2825"/>
              <a:gd name="T81" fmla="*/ 529 h 2446"/>
              <a:gd name="T82" fmla="*/ 2196 w 2825"/>
              <a:gd name="T83" fmla="*/ 404 h 2446"/>
              <a:gd name="T84" fmla="*/ 2257 w 2825"/>
              <a:gd name="T85" fmla="*/ 407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825" h="2446">
                <a:moveTo>
                  <a:pt x="2738" y="10"/>
                </a:moveTo>
                <a:cubicBezTo>
                  <a:pt x="2706" y="21"/>
                  <a:pt x="2689" y="55"/>
                  <a:pt x="2700" y="87"/>
                </a:cubicBezTo>
                <a:cubicBezTo>
                  <a:pt x="2700" y="89"/>
                  <a:pt x="2701" y="90"/>
                  <a:pt x="2702" y="92"/>
                </a:cubicBezTo>
                <a:lnTo>
                  <a:pt x="2284" y="411"/>
                </a:lnTo>
                <a:cubicBezTo>
                  <a:pt x="2278" y="405"/>
                  <a:pt x="2272" y="399"/>
                  <a:pt x="2264" y="394"/>
                </a:cubicBezTo>
                <a:cubicBezTo>
                  <a:pt x="2246" y="384"/>
                  <a:pt x="2225" y="381"/>
                  <a:pt x="2204" y="386"/>
                </a:cubicBezTo>
                <a:lnTo>
                  <a:pt x="2146" y="225"/>
                </a:lnTo>
                <a:cubicBezTo>
                  <a:pt x="2162" y="217"/>
                  <a:pt x="2175" y="200"/>
                  <a:pt x="2178" y="180"/>
                </a:cubicBezTo>
                <a:cubicBezTo>
                  <a:pt x="2183" y="147"/>
                  <a:pt x="2160" y="117"/>
                  <a:pt x="2127" y="112"/>
                </a:cubicBezTo>
                <a:cubicBezTo>
                  <a:pt x="2094" y="107"/>
                  <a:pt x="2063" y="130"/>
                  <a:pt x="2058" y="163"/>
                </a:cubicBezTo>
                <a:cubicBezTo>
                  <a:pt x="2054" y="196"/>
                  <a:pt x="2076" y="226"/>
                  <a:pt x="2109" y="231"/>
                </a:cubicBezTo>
                <a:cubicBezTo>
                  <a:pt x="2117" y="232"/>
                  <a:pt x="2125" y="232"/>
                  <a:pt x="2132" y="230"/>
                </a:cubicBezTo>
                <a:lnTo>
                  <a:pt x="2191" y="390"/>
                </a:lnTo>
                <a:cubicBezTo>
                  <a:pt x="2176" y="397"/>
                  <a:pt x="2163" y="408"/>
                  <a:pt x="2154" y="422"/>
                </a:cubicBezTo>
                <a:cubicBezTo>
                  <a:pt x="2142" y="441"/>
                  <a:pt x="2139" y="463"/>
                  <a:pt x="2145" y="485"/>
                </a:cubicBezTo>
                <a:cubicBezTo>
                  <a:pt x="2151" y="508"/>
                  <a:pt x="2166" y="526"/>
                  <a:pt x="2186" y="536"/>
                </a:cubicBezTo>
                <a:lnTo>
                  <a:pt x="1788" y="1156"/>
                </a:lnTo>
                <a:cubicBezTo>
                  <a:pt x="1723" y="1117"/>
                  <a:pt x="1643" y="1104"/>
                  <a:pt x="1564" y="1128"/>
                </a:cubicBezTo>
                <a:cubicBezTo>
                  <a:pt x="1445" y="1165"/>
                  <a:pt x="1369" y="1276"/>
                  <a:pt x="1370" y="1395"/>
                </a:cubicBezTo>
                <a:lnTo>
                  <a:pt x="877" y="1415"/>
                </a:lnTo>
                <a:cubicBezTo>
                  <a:pt x="876" y="1404"/>
                  <a:pt x="874" y="1393"/>
                  <a:pt x="871" y="1382"/>
                </a:cubicBezTo>
                <a:cubicBezTo>
                  <a:pt x="865" y="1365"/>
                  <a:pt x="857" y="1350"/>
                  <a:pt x="847" y="1336"/>
                </a:cubicBezTo>
                <a:lnTo>
                  <a:pt x="1290" y="955"/>
                </a:lnTo>
                <a:cubicBezTo>
                  <a:pt x="1305" y="970"/>
                  <a:pt x="1325" y="978"/>
                  <a:pt x="1347" y="977"/>
                </a:cubicBezTo>
                <a:cubicBezTo>
                  <a:pt x="1388" y="974"/>
                  <a:pt x="1419" y="939"/>
                  <a:pt x="1416" y="898"/>
                </a:cubicBezTo>
                <a:cubicBezTo>
                  <a:pt x="1413" y="858"/>
                  <a:pt x="1378" y="827"/>
                  <a:pt x="1337" y="830"/>
                </a:cubicBezTo>
                <a:cubicBezTo>
                  <a:pt x="1334" y="830"/>
                  <a:pt x="1331" y="831"/>
                  <a:pt x="1327" y="831"/>
                </a:cubicBezTo>
                <a:lnTo>
                  <a:pt x="1268" y="637"/>
                </a:lnTo>
                <a:cubicBezTo>
                  <a:pt x="1286" y="629"/>
                  <a:pt x="1300" y="612"/>
                  <a:pt x="1303" y="591"/>
                </a:cubicBezTo>
                <a:cubicBezTo>
                  <a:pt x="1308" y="558"/>
                  <a:pt x="1285" y="528"/>
                  <a:pt x="1252" y="523"/>
                </a:cubicBezTo>
                <a:cubicBezTo>
                  <a:pt x="1219" y="518"/>
                  <a:pt x="1188" y="541"/>
                  <a:pt x="1183" y="574"/>
                </a:cubicBezTo>
                <a:cubicBezTo>
                  <a:pt x="1179" y="607"/>
                  <a:pt x="1201" y="637"/>
                  <a:pt x="1234" y="642"/>
                </a:cubicBezTo>
                <a:cubicBezTo>
                  <a:pt x="1241" y="643"/>
                  <a:pt x="1248" y="643"/>
                  <a:pt x="1254" y="641"/>
                </a:cubicBezTo>
                <a:lnTo>
                  <a:pt x="1314" y="835"/>
                </a:lnTo>
                <a:cubicBezTo>
                  <a:pt x="1285" y="847"/>
                  <a:pt x="1266" y="876"/>
                  <a:pt x="1268" y="908"/>
                </a:cubicBezTo>
                <a:cubicBezTo>
                  <a:pt x="1269" y="922"/>
                  <a:pt x="1274" y="934"/>
                  <a:pt x="1281" y="944"/>
                </a:cubicBezTo>
                <a:lnTo>
                  <a:pt x="838" y="1325"/>
                </a:lnTo>
                <a:cubicBezTo>
                  <a:pt x="800" y="1285"/>
                  <a:pt x="741" y="1267"/>
                  <a:pt x="685" y="1284"/>
                </a:cubicBezTo>
                <a:cubicBezTo>
                  <a:pt x="651" y="1295"/>
                  <a:pt x="621" y="1317"/>
                  <a:pt x="603" y="1348"/>
                </a:cubicBezTo>
                <a:cubicBezTo>
                  <a:pt x="581" y="1382"/>
                  <a:pt x="575" y="1424"/>
                  <a:pt x="585" y="1463"/>
                </a:cubicBezTo>
                <a:lnTo>
                  <a:pt x="124" y="1597"/>
                </a:lnTo>
                <a:cubicBezTo>
                  <a:pt x="123" y="1594"/>
                  <a:pt x="122" y="1592"/>
                  <a:pt x="120" y="1589"/>
                </a:cubicBezTo>
                <a:cubicBezTo>
                  <a:pt x="103" y="1561"/>
                  <a:pt x="66" y="1552"/>
                  <a:pt x="38" y="1569"/>
                </a:cubicBezTo>
                <a:cubicBezTo>
                  <a:pt x="9" y="1586"/>
                  <a:pt x="0" y="1623"/>
                  <a:pt x="18" y="1652"/>
                </a:cubicBezTo>
                <a:cubicBezTo>
                  <a:pt x="35" y="1680"/>
                  <a:pt x="72" y="1689"/>
                  <a:pt x="100" y="1672"/>
                </a:cubicBezTo>
                <a:cubicBezTo>
                  <a:pt x="122" y="1659"/>
                  <a:pt x="132" y="1634"/>
                  <a:pt x="128" y="1611"/>
                </a:cubicBezTo>
                <a:lnTo>
                  <a:pt x="589" y="1476"/>
                </a:lnTo>
                <a:cubicBezTo>
                  <a:pt x="602" y="1511"/>
                  <a:pt x="626" y="1540"/>
                  <a:pt x="659" y="1557"/>
                </a:cubicBezTo>
                <a:cubicBezTo>
                  <a:pt x="694" y="1576"/>
                  <a:pt x="735" y="1579"/>
                  <a:pt x="772" y="1568"/>
                </a:cubicBezTo>
                <a:cubicBezTo>
                  <a:pt x="787" y="1563"/>
                  <a:pt x="801" y="1556"/>
                  <a:pt x="813" y="1548"/>
                </a:cubicBezTo>
                <a:lnTo>
                  <a:pt x="1109" y="1937"/>
                </a:lnTo>
                <a:cubicBezTo>
                  <a:pt x="1089" y="1956"/>
                  <a:pt x="1084" y="1987"/>
                  <a:pt x="1099" y="2012"/>
                </a:cubicBezTo>
                <a:cubicBezTo>
                  <a:pt x="1116" y="2040"/>
                  <a:pt x="1154" y="2049"/>
                  <a:pt x="1182" y="2032"/>
                </a:cubicBezTo>
                <a:cubicBezTo>
                  <a:pt x="1210" y="2015"/>
                  <a:pt x="1219" y="1977"/>
                  <a:pt x="1202" y="1949"/>
                </a:cubicBezTo>
                <a:cubicBezTo>
                  <a:pt x="1185" y="1921"/>
                  <a:pt x="1148" y="1912"/>
                  <a:pt x="1120" y="1928"/>
                </a:cubicBezTo>
                <a:lnTo>
                  <a:pt x="825" y="1539"/>
                </a:lnTo>
                <a:cubicBezTo>
                  <a:pt x="836" y="1529"/>
                  <a:pt x="847" y="1517"/>
                  <a:pt x="855" y="1504"/>
                </a:cubicBezTo>
                <a:cubicBezTo>
                  <a:pt x="869" y="1481"/>
                  <a:pt x="876" y="1456"/>
                  <a:pt x="877" y="1430"/>
                </a:cubicBezTo>
                <a:lnTo>
                  <a:pt x="1371" y="1410"/>
                </a:lnTo>
                <a:cubicBezTo>
                  <a:pt x="1372" y="1431"/>
                  <a:pt x="1376" y="1452"/>
                  <a:pt x="1382" y="1473"/>
                </a:cubicBezTo>
                <a:cubicBezTo>
                  <a:pt x="1427" y="1618"/>
                  <a:pt x="1581" y="1699"/>
                  <a:pt x="1727" y="1655"/>
                </a:cubicBezTo>
                <a:cubicBezTo>
                  <a:pt x="1761" y="1644"/>
                  <a:pt x="1792" y="1627"/>
                  <a:pt x="1818" y="1606"/>
                </a:cubicBezTo>
                <a:lnTo>
                  <a:pt x="2354" y="2235"/>
                </a:lnTo>
                <a:cubicBezTo>
                  <a:pt x="2349" y="2239"/>
                  <a:pt x="2344" y="2245"/>
                  <a:pt x="2341" y="2251"/>
                </a:cubicBezTo>
                <a:lnTo>
                  <a:pt x="1878" y="2025"/>
                </a:lnTo>
                <a:cubicBezTo>
                  <a:pt x="1881" y="2016"/>
                  <a:pt x="1882" y="2007"/>
                  <a:pt x="1882" y="1997"/>
                </a:cubicBezTo>
                <a:cubicBezTo>
                  <a:pt x="1879" y="1956"/>
                  <a:pt x="1844" y="1925"/>
                  <a:pt x="1803" y="1928"/>
                </a:cubicBezTo>
                <a:cubicBezTo>
                  <a:pt x="1762" y="1931"/>
                  <a:pt x="1731" y="1966"/>
                  <a:pt x="1734" y="2007"/>
                </a:cubicBezTo>
                <a:lnTo>
                  <a:pt x="1735" y="2011"/>
                </a:lnTo>
                <a:lnTo>
                  <a:pt x="1611" y="2034"/>
                </a:lnTo>
                <a:cubicBezTo>
                  <a:pt x="1605" y="2014"/>
                  <a:pt x="1588" y="1997"/>
                  <a:pt x="1566" y="1993"/>
                </a:cubicBezTo>
                <a:cubicBezTo>
                  <a:pt x="1533" y="1986"/>
                  <a:pt x="1501" y="2007"/>
                  <a:pt x="1494" y="2040"/>
                </a:cubicBezTo>
                <a:cubicBezTo>
                  <a:pt x="1488" y="2073"/>
                  <a:pt x="1509" y="2105"/>
                  <a:pt x="1542" y="2111"/>
                </a:cubicBezTo>
                <a:cubicBezTo>
                  <a:pt x="1574" y="2118"/>
                  <a:pt x="1606" y="2097"/>
                  <a:pt x="1613" y="2064"/>
                </a:cubicBezTo>
                <a:cubicBezTo>
                  <a:pt x="1614" y="2059"/>
                  <a:pt x="1614" y="2053"/>
                  <a:pt x="1614" y="2048"/>
                </a:cubicBezTo>
                <a:lnTo>
                  <a:pt x="1738" y="2025"/>
                </a:lnTo>
                <a:cubicBezTo>
                  <a:pt x="1748" y="2056"/>
                  <a:pt x="1778" y="2078"/>
                  <a:pt x="1813" y="2075"/>
                </a:cubicBezTo>
                <a:cubicBezTo>
                  <a:pt x="1839" y="2074"/>
                  <a:pt x="1860" y="2059"/>
                  <a:pt x="1872" y="2038"/>
                </a:cubicBezTo>
                <a:lnTo>
                  <a:pt x="2334" y="2263"/>
                </a:lnTo>
                <a:cubicBezTo>
                  <a:pt x="2333" y="2267"/>
                  <a:pt x="2332" y="2270"/>
                  <a:pt x="2331" y="2273"/>
                </a:cubicBezTo>
                <a:cubicBezTo>
                  <a:pt x="2319" y="2316"/>
                  <a:pt x="2345" y="2361"/>
                  <a:pt x="2388" y="2372"/>
                </a:cubicBezTo>
                <a:cubicBezTo>
                  <a:pt x="2422" y="2381"/>
                  <a:pt x="2459" y="2367"/>
                  <a:pt x="2478" y="2337"/>
                </a:cubicBezTo>
                <a:cubicBezTo>
                  <a:pt x="2481" y="2332"/>
                  <a:pt x="2483" y="2327"/>
                  <a:pt x="2485" y="2322"/>
                </a:cubicBezTo>
                <a:lnTo>
                  <a:pt x="2666" y="2369"/>
                </a:lnTo>
                <a:cubicBezTo>
                  <a:pt x="2663" y="2390"/>
                  <a:pt x="2671" y="2412"/>
                  <a:pt x="2689" y="2426"/>
                </a:cubicBezTo>
                <a:cubicBezTo>
                  <a:pt x="2715" y="2446"/>
                  <a:pt x="2753" y="2441"/>
                  <a:pt x="2773" y="2415"/>
                </a:cubicBezTo>
                <a:cubicBezTo>
                  <a:pt x="2794" y="2389"/>
                  <a:pt x="2789" y="2351"/>
                  <a:pt x="2763" y="2330"/>
                </a:cubicBezTo>
                <a:cubicBezTo>
                  <a:pt x="2737" y="2310"/>
                  <a:pt x="2699" y="2315"/>
                  <a:pt x="2678" y="2341"/>
                </a:cubicBezTo>
                <a:cubicBezTo>
                  <a:pt x="2675" y="2345"/>
                  <a:pt x="2672" y="2350"/>
                  <a:pt x="2670" y="2355"/>
                </a:cubicBezTo>
                <a:lnTo>
                  <a:pt x="2489" y="2308"/>
                </a:lnTo>
                <a:cubicBezTo>
                  <a:pt x="2492" y="2289"/>
                  <a:pt x="2489" y="2270"/>
                  <a:pt x="2479" y="2253"/>
                </a:cubicBezTo>
                <a:cubicBezTo>
                  <a:pt x="2468" y="2235"/>
                  <a:pt x="2451" y="2221"/>
                  <a:pt x="2430" y="2216"/>
                </a:cubicBezTo>
                <a:cubicBezTo>
                  <a:pt x="2408" y="2210"/>
                  <a:pt x="2384" y="2214"/>
                  <a:pt x="2366" y="2226"/>
                </a:cubicBezTo>
                <a:lnTo>
                  <a:pt x="1829" y="1596"/>
                </a:lnTo>
                <a:cubicBezTo>
                  <a:pt x="1907" y="1527"/>
                  <a:pt x="1941" y="1416"/>
                  <a:pt x="1909" y="1310"/>
                </a:cubicBezTo>
                <a:cubicBezTo>
                  <a:pt x="1889" y="1248"/>
                  <a:pt x="1850" y="1198"/>
                  <a:pt x="1800" y="1164"/>
                </a:cubicBezTo>
                <a:lnTo>
                  <a:pt x="2200" y="542"/>
                </a:lnTo>
                <a:cubicBezTo>
                  <a:pt x="2214" y="546"/>
                  <a:pt x="2229" y="547"/>
                  <a:pt x="2244" y="543"/>
                </a:cubicBezTo>
                <a:cubicBezTo>
                  <a:pt x="2264" y="538"/>
                  <a:pt x="2281" y="525"/>
                  <a:pt x="2292" y="507"/>
                </a:cubicBezTo>
                <a:cubicBezTo>
                  <a:pt x="2304" y="488"/>
                  <a:pt x="2307" y="466"/>
                  <a:pt x="2302" y="444"/>
                </a:cubicBezTo>
                <a:cubicBezTo>
                  <a:pt x="2300" y="436"/>
                  <a:pt x="2296" y="429"/>
                  <a:pt x="2292" y="422"/>
                </a:cubicBezTo>
                <a:lnTo>
                  <a:pt x="2710" y="105"/>
                </a:lnTo>
                <a:cubicBezTo>
                  <a:pt x="2725" y="124"/>
                  <a:pt x="2751" y="133"/>
                  <a:pt x="2776" y="125"/>
                </a:cubicBezTo>
                <a:cubicBezTo>
                  <a:pt x="2808" y="114"/>
                  <a:pt x="2825" y="80"/>
                  <a:pt x="2814" y="48"/>
                </a:cubicBezTo>
                <a:cubicBezTo>
                  <a:pt x="2803" y="17"/>
                  <a:pt x="2769" y="0"/>
                  <a:pt x="2738" y="10"/>
                </a:cubicBezTo>
                <a:moveTo>
                  <a:pt x="768" y="1554"/>
                </a:moveTo>
                <a:cubicBezTo>
                  <a:pt x="698" y="1576"/>
                  <a:pt x="622" y="1536"/>
                  <a:pt x="601" y="1466"/>
                </a:cubicBezTo>
                <a:cubicBezTo>
                  <a:pt x="589" y="1429"/>
                  <a:pt x="594" y="1388"/>
                  <a:pt x="615" y="1355"/>
                </a:cubicBezTo>
                <a:cubicBezTo>
                  <a:pt x="632" y="1328"/>
                  <a:pt x="658" y="1307"/>
                  <a:pt x="689" y="1298"/>
                </a:cubicBezTo>
                <a:cubicBezTo>
                  <a:pt x="760" y="1276"/>
                  <a:pt x="835" y="1316"/>
                  <a:pt x="857" y="1386"/>
                </a:cubicBezTo>
                <a:cubicBezTo>
                  <a:pt x="868" y="1423"/>
                  <a:pt x="863" y="1464"/>
                  <a:pt x="843" y="1497"/>
                </a:cubicBezTo>
                <a:cubicBezTo>
                  <a:pt x="826" y="1524"/>
                  <a:pt x="799" y="1544"/>
                  <a:pt x="768" y="1554"/>
                </a:cubicBezTo>
                <a:close/>
                <a:moveTo>
                  <a:pt x="2426" y="2230"/>
                </a:moveTo>
                <a:cubicBezTo>
                  <a:pt x="2444" y="2234"/>
                  <a:pt x="2458" y="2245"/>
                  <a:pt x="2467" y="2261"/>
                </a:cubicBezTo>
                <a:cubicBezTo>
                  <a:pt x="2476" y="2276"/>
                  <a:pt x="2478" y="2294"/>
                  <a:pt x="2474" y="2311"/>
                </a:cubicBezTo>
                <a:cubicBezTo>
                  <a:pt x="2472" y="2318"/>
                  <a:pt x="2469" y="2324"/>
                  <a:pt x="2466" y="2329"/>
                </a:cubicBezTo>
                <a:cubicBezTo>
                  <a:pt x="2451" y="2354"/>
                  <a:pt x="2420" y="2366"/>
                  <a:pt x="2392" y="2358"/>
                </a:cubicBezTo>
                <a:cubicBezTo>
                  <a:pt x="2356" y="2349"/>
                  <a:pt x="2335" y="2312"/>
                  <a:pt x="2345" y="2277"/>
                </a:cubicBezTo>
                <a:cubicBezTo>
                  <a:pt x="2346" y="2270"/>
                  <a:pt x="2349" y="2264"/>
                  <a:pt x="2352" y="2259"/>
                </a:cubicBezTo>
                <a:cubicBezTo>
                  <a:pt x="2368" y="2234"/>
                  <a:pt x="2398" y="2222"/>
                  <a:pt x="2426" y="2230"/>
                </a:cubicBezTo>
                <a:close/>
                <a:moveTo>
                  <a:pt x="2288" y="448"/>
                </a:moveTo>
                <a:cubicBezTo>
                  <a:pt x="2292" y="465"/>
                  <a:pt x="2290" y="484"/>
                  <a:pt x="2280" y="500"/>
                </a:cubicBezTo>
                <a:cubicBezTo>
                  <a:pt x="2271" y="514"/>
                  <a:pt x="2257" y="525"/>
                  <a:pt x="2240" y="529"/>
                </a:cubicBezTo>
                <a:cubicBezTo>
                  <a:pt x="2204" y="538"/>
                  <a:pt x="2168" y="517"/>
                  <a:pt x="2159" y="481"/>
                </a:cubicBezTo>
                <a:cubicBezTo>
                  <a:pt x="2154" y="463"/>
                  <a:pt x="2157" y="445"/>
                  <a:pt x="2166" y="429"/>
                </a:cubicBezTo>
                <a:cubicBezTo>
                  <a:pt x="2173" y="418"/>
                  <a:pt x="2184" y="409"/>
                  <a:pt x="2196" y="404"/>
                </a:cubicBezTo>
                <a:lnTo>
                  <a:pt x="2196" y="404"/>
                </a:lnTo>
                <a:lnTo>
                  <a:pt x="2207" y="400"/>
                </a:lnTo>
                <a:cubicBezTo>
                  <a:pt x="2224" y="396"/>
                  <a:pt x="2242" y="398"/>
                  <a:pt x="2257" y="407"/>
                </a:cubicBezTo>
                <a:cubicBezTo>
                  <a:pt x="2272" y="416"/>
                  <a:pt x="2283" y="430"/>
                  <a:pt x="2288" y="448"/>
                </a:cubicBezTo>
              </a:path>
            </a:pathLst>
          </a:custGeom>
          <a:solidFill>
            <a:srgbClr val="C8D3D8"/>
          </a:solidFill>
          <a:ln>
            <a:noFill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  <p:sp>
        <p:nvSpPr>
          <p:cNvPr id="20" name="Textplatzhalt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997216" y="4317100"/>
            <a:ext cx="4017197" cy="586195"/>
          </a:xfrm>
        </p:spPr>
        <p:txBody>
          <a:bodyPr>
            <a:noAutofit/>
          </a:bodyPr>
          <a:lstStyle>
            <a:lvl1pPr marL="0" marR="0" indent="0" algn="l" defTabSz="913878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Wingdings 2" pitchFamily="18" charset="2"/>
              <a:buNone/>
              <a:tabLst/>
              <a:defRPr sz="1300" baseline="0">
                <a:solidFill>
                  <a:schemeClr val="tx1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1300" dirty="0" err="1">
                <a:latin typeface="Trebuchet MS" panose="020B0603020202020204" pitchFamily="34" charset="0"/>
              </a:rPr>
              <a:t>Interreg</a:t>
            </a:r>
            <a:r>
              <a:rPr lang="en-GB" sz="1300" dirty="0">
                <a:latin typeface="Trebuchet MS" panose="020B0603020202020204" pitchFamily="34" charset="0"/>
              </a:rPr>
              <a:t> CENTRAL EUROPE | Joint Secretariat</a:t>
            </a:r>
            <a:br>
              <a:rPr lang="en-GB" sz="1300" dirty="0">
                <a:latin typeface="Trebuchet MS" panose="020B0603020202020204" pitchFamily="34" charset="0"/>
              </a:rPr>
            </a:br>
            <a:r>
              <a:rPr lang="en-GB" sz="1300" b="1" dirty="0">
                <a:latin typeface="Trebuchet MS" panose="020B0603020202020204" pitchFamily="34" charset="0"/>
              </a:rPr>
              <a:t>Name</a:t>
            </a:r>
          </a:p>
          <a:p>
            <a:pPr lvl="0"/>
            <a:endParaRPr lang="de-AT" dirty="0"/>
          </a:p>
        </p:txBody>
      </p:sp>
      <p:grpSp>
        <p:nvGrpSpPr>
          <p:cNvPr id="22" name="Gruppieren 21"/>
          <p:cNvGrpSpPr/>
          <p:nvPr userDrawn="1"/>
        </p:nvGrpSpPr>
        <p:grpSpPr>
          <a:xfrm>
            <a:off x="-485521" y="1858398"/>
            <a:ext cx="3522105" cy="3020838"/>
            <a:chOff x="-333967" y="1854504"/>
            <a:chExt cx="3874316" cy="3322922"/>
          </a:xfrm>
        </p:grpSpPr>
        <p:sp>
          <p:nvSpPr>
            <p:cNvPr id="23" name="Freeform 7"/>
            <p:cNvSpPr>
              <a:spLocks noEditPoints="1"/>
            </p:cNvSpPr>
            <p:nvPr/>
          </p:nvSpPr>
          <p:spPr bwMode="auto">
            <a:xfrm rot="2654194">
              <a:off x="-333967" y="3455480"/>
              <a:ext cx="2264054" cy="1643932"/>
            </a:xfrm>
            <a:custGeom>
              <a:avLst/>
              <a:gdLst>
                <a:gd name="T0" fmla="*/ 2517 w 2752"/>
                <a:gd name="T1" fmla="*/ 1203 h 1998"/>
                <a:gd name="T2" fmla="*/ 2200 w 2752"/>
                <a:gd name="T3" fmla="*/ 1355 h 1998"/>
                <a:gd name="T4" fmla="*/ 2094 w 2752"/>
                <a:gd name="T5" fmla="*/ 1315 h 1998"/>
                <a:gd name="T6" fmla="*/ 2052 w 2752"/>
                <a:gd name="T7" fmla="*/ 1357 h 1998"/>
                <a:gd name="T8" fmla="*/ 1285 w 2752"/>
                <a:gd name="T9" fmla="*/ 1100 h 1998"/>
                <a:gd name="T10" fmla="*/ 1051 w 2752"/>
                <a:gd name="T11" fmla="*/ 791 h 1998"/>
                <a:gd name="T12" fmla="*/ 308 w 2752"/>
                <a:gd name="T13" fmla="*/ 486 h 1998"/>
                <a:gd name="T14" fmla="*/ 323 w 2752"/>
                <a:gd name="T15" fmla="*/ 438 h 1998"/>
                <a:gd name="T16" fmla="*/ 539 w 2752"/>
                <a:gd name="T17" fmla="*/ 250 h 1998"/>
                <a:gd name="T18" fmla="*/ 640 w 2752"/>
                <a:gd name="T19" fmla="*/ 233 h 1998"/>
                <a:gd name="T20" fmla="*/ 528 w 2752"/>
                <a:gd name="T21" fmla="*/ 188 h 1998"/>
                <a:gd name="T22" fmla="*/ 305 w 2752"/>
                <a:gd name="T23" fmla="*/ 390 h 1998"/>
                <a:gd name="T24" fmla="*/ 215 w 2752"/>
                <a:gd name="T25" fmla="*/ 364 h 1998"/>
                <a:gd name="T26" fmla="*/ 123 w 2752"/>
                <a:gd name="T27" fmla="*/ 57 h 1998"/>
                <a:gd name="T28" fmla="*/ 3 w 2752"/>
                <a:gd name="T29" fmla="*/ 68 h 1998"/>
                <a:gd name="T30" fmla="*/ 82 w 2752"/>
                <a:gd name="T31" fmla="*/ 120 h 1998"/>
                <a:gd name="T32" fmla="*/ 172 w 2752"/>
                <a:gd name="T33" fmla="*/ 398 h 1998"/>
                <a:gd name="T34" fmla="*/ 185 w 2752"/>
                <a:gd name="T35" fmla="*/ 499 h 1998"/>
                <a:gd name="T36" fmla="*/ 303 w 2752"/>
                <a:gd name="T37" fmla="*/ 492 h 1998"/>
                <a:gd name="T38" fmla="*/ 852 w 2752"/>
                <a:gd name="T39" fmla="*/ 898 h 1998"/>
                <a:gd name="T40" fmla="*/ 940 w 2752"/>
                <a:gd name="T41" fmla="*/ 1250 h 1998"/>
                <a:gd name="T42" fmla="*/ 678 w 2752"/>
                <a:gd name="T43" fmla="*/ 1551 h 1998"/>
                <a:gd name="T44" fmla="*/ 584 w 2752"/>
                <a:gd name="T45" fmla="*/ 1638 h 1998"/>
                <a:gd name="T46" fmla="*/ 145 w 2752"/>
                <a:gd name="T47" fmla="*/ 1445 h 1998"/>
                <a:gd name="T48" fmla="*/ 42 w 2752"/>
                <a:gd name="T49" fmla="*/ 1508 h 1998"/>
                <a:gd name="T50" fmla="*/ 147 w 2752"/>
                <a:gd name="T51" fmla="*/ 1505 h 1998"/>
                <a:gd name="T52" fmla="*/ 580 w 2752"/>
                <a:gd name="T53" fmla="*/ 1737 h 1998"/>
                <a:gd name="T54" fmla="*/ 848 w 2752"/>
                <a:gd name="T55" fmla="*/ 1771 h 1998"/>
                <a:gd name="T56" fmla="*/ 800 w 2752"/>
                <a:gd name="T57" fmla="*/ 1567 h 1998"/>
                <a:gd name="T58" fmla="*/ 1053 w 2752"/>
                <a:gd name="T59" fmla="*/ 1277 h 1998"/>
                <a:gd name="T60" fmla="*/ 2047 w 2752"/>
                <a:gd name="T61" fmla="*/ 1371 h 1998"/>
                <a:gd name="T62" fmla="*/ 2096 w 2752"/>
                <a:gd name="T63" fmla="*/ 1465 h 1998"/>
                <a:gd name="T64" fmla="*/ 2178 w 2752"/>
                <a:gd name="T65" fmla="*/ 1452 h 1998"/>
                <a:gd name="T66" fmla="*/ 2630 w 2752"/>
                <a:gd name="T67" fmla="*/ 1957 h 1998"/>
                <a:gd name="T68" fmla="*/ 2737 w 2752"/>
                <a:gd name="T69" fmla="*/ 1901 h 1998"/>
                <a:gd name="T70" fmla="*/ 2646 w 2752"/>
                <a:gd name="T71" fmla="*/ 1882 h 1998"/>
                <a:gd name="T72" fmla="*/ 2195 w 2752"/>
                <a:gd name="T73" fmla="*/ 1432 h 1998"/>
                <a:gd name="T74" fmla="*/ 2525 w 2752"/>
                <a:gd name="T75" fmla="*/ 1232 h 1998"/>
                <a:gd name="T76" fmla="*/ 2637 w 2752"/>
                <a:gd name="T77" fmla="*/ 1202 h 1998"/>
                <a:gd name="T78" fmla="*/ 243 w 2752"/>
                <a:gd name="T79" fmla="*/ 507 h 1998"/>
                <a:gd name="T80" fmla="*/ 175 w 2752"/>
                <a:gd name="T81" fmla="*/ 442 h 1998"/>
                <a:gd name="T82" fmla="*/ 240 w 2752"/>
                <a:gd name="T83" fmla="*/ 374 h 1998"/>
                <a:gd name="T84" fmla="*/ 298 w 2752"/>
                <a:gd name="T85" fmla="*/ 475 h 1998"/>
                <a:gd name="T86" fmla="*/ 850 w 2752"/>
                <a:gd name="T87" fmla="*/ 1654 h 1998"/>
                <a:gd name="T88" fmla="*/ 761 w 2752"/>
                <a:gd name="T89" fmla="*/ 1821 h 1998"/>
                <a:gd name="T90" fmla="*/ 595 w 2752"/>
                <a:gd name="T91" fmla="*/ 1649 h 1998"/>
                <a:gd name="T92" fmla="*/ 608 w 2752"/>
                <a:gd name="T93" fmla="*/ 1623 h 1998"/>
                <a:gd name="T94" fmla="*/ 850 w 2752"/>
                <a:gd name="T95" fmla="*/ 1654 h 1998"/>
                <a:gd name="T96" fmla="*/ 2153 w 2752"/>
                <a:gd name="T97" fmla="*/ 1450 h 1998"/>
                <a:gd name="T98" fmla="*/ 2065 w 2752"/>
                <a:gd name="T99" fmla="*/ 1416 h 1998"/>
                <a:gd name="T100" fmla="*/ 2100 w 2752"/>
                <a:gd name="T101" fmla="*/ 1328 h 1998"/>
                <a:gd name="T102" fmla="*/ 2187 w 2752"/>
                <a:gd name="T103" fmla="*/ 1363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52" h="1998">
                  <a:moveTo>
                    <a:pt x="2577" y="1142"/>
                  </a:moveTo>
                  <a:cubicBezTo>
                    <a:pt x="2543" y="1142"/>
                    <a:pt x="2517" y="1169"/>
                    <a:pt x="2517" y="1203"/>
                  </a:cubicBezTo>
                  <a:cubicBezTo>
                    <a:pt x="2517" y="1208"/>
                    <a:pt x="2518" y="1214"/>
                    <a:pt x="2519" y="1219"/>
                  </a:cubicBezTo>
                  <a:lnTo>
                    <a:pt x="2200" y="1355"/>
                  </a:lnTo>
                  <a:cubicBezTo>
                    <a:pt x="2191" y="1336"/>
                    <a:pt x="2176" y="1321"/>
                    <a:pt x="2156" y="1314"/>
                  </a:cubicBezTo>
                  <a:cubicBezTo>
                    <a:pt x="2136" y="1306"/>
                    <a:pt x="2114" y="1306"/>
                    <a:pt x="2094" y="1315"/>
                  </a:cubicBezTo>
                  <a:cubicBezTo>
                    <a:pt x="2079" y="1321"/>
                    <a:pt x="2066" y="1332"/>
                    <a:pt x="2057" y="1346"/>
                  </a:cubicBezTo>
                  <a:cubicBezTo>
                    <a:pt x="2055" y="1350"/>
                    <a:pt x="2053" y="1353"/>
                    <a:pt x="2052" y="1357"/>
                  </a:cubicBezTo>
                  <a:cubicBezTo>
                    <a:pt x="2006" y="1342"/>
                    <a:pt x="1780" y="1265"/>
                    <a:pt x="1553" y="1190"/>
                  </a:cubicBezTo>
                  <a:cubicBezTo>
                    <a:pt x="1441" y="1152"/>
                    <a:pt x="1354" y="1123"/>
                    <a:pt x="1285" y="1100"/>
                  </a:cubicBezTo>
                  <a:cubicBezTo>
                    <a:pt x="1292" y="1079"/>
                    <a:pt x="1295" y="1056"/>
                    <a:pt x="1295" y="1033"/>
                  </a:cubicBezTo>
                  <a:cubicBezTo>
                    <a:pt x="1294" y="899"/>
                    <a:pt x="1185" y="791"/>
                    <a:pt x="1051" y="791"/>
                  </a:cubicBezTo>
                  <a:cubicBezTo>
                    <a:pt x="973" y="792"/>
                    <a:pt x="904" y="829"/>
                    <a:pt x="860" y="886"/>
                  </a:cubicBezTo>
                  <a:lnTo>
                    <a:pt x="308" y="486"/>
                  </a:lnTo>
                  <a:lnTo>
                    <a:pt x="310" y="483"/>
                  </a:lnTo>
                  <a:cubicBezTo>
                    <a:pt x="319" y="470"/>
                    <a:pt x="323" y="454"/>
                    <a:pt x="323" y="438"/>
                  </a:cubicBezTo>
                  <a:cubicBezTo>
                    <a:pt x="322" y="425"/>
                    <a:pt x="319" y="413"/>
                    <a:pt x="313" y="402"/>
                  </a:cubicBezTo>
                  <a:lnTo>
                    <a:pt x="539" y="250"/>
                  </a:lnTo>
                  <a:cubicBezTo>
                    <a:pt x="545" y="257"/>
                    <a:pt x="552" y="263"/>
                    <a:pt x="562" y="267"/>
                  </a:cubicBezTo>
                  <a:cubicBezTo>
                    <a:pt x="593" y="279"/>
                    <a:pt x="628" y="264"/>
                    <a:pt x="640" y="233"/>
                  </a:cubicBezTo>
                  <a:cubicBezTo>
                    <a:pt x="652" y="202"/>
                    <a:pt x="637" y="167"/>
                    <a:pt x="606" y="154"/>
                  </a:cubicBezTo>
                  <a:cubicBezTo>
                    <a:pt x="575" y="142"/>
                    <a:pt x="540" y="157"/>
                    <a:pt x="528" y="188"/>
                  </a:cubicBezTo>
                  <a:cubicBezTo>
                    <a:pt x="521" y="205"/>
                    <a:pt x="523" y="223"/>
                    <a:pt x="531" y="238"/>
                  </a:cubicBezTo>
                  <a:lnTo>
                    <a:pt x="305" y="390"/>
                  </a:lnTo>
                  <a:cubicBezTo>
                    <a:pt x="290" y="371"/>
                    <a:pt x="266" y="359"/>
                    <a:pt x="240" y="359"/>
                  </a:cubicBezTo>
                  <a:cubicBezTo>
                    <a:pt x="231" y="359"/>
                    <a:pt x="223" y="361"/>
                    <a:pt x="215" y="364"/>
                  </a:cubicBezTo>
                  <a:lnTo>
                    <a:pt x="95" y="113"/>
                  </a:lnTo>
                  <a:cubicBezTo>
                    <a:pt x="113" y="102"/>
                    <a:pt x="125" y="80"/>
                    <a:pt x="123" y="57"/>
                  </a:cubicBezTo>
                  <a:cubicBezTo>
                    <a:pt x="120" y="24"/>
                    <a:pt x="90" y="0"/>
                    <a:pt x="57" y="3"/>
                  </a:cubicBezTo>
                  <a:cubicBezTo>
                    <a:pt x="24" y="6"/>
                    <a:pt x="0" y="35"/>
                    <a:pt x="3" y="68"/>
                  </a:cubicBezTo>
                  <a:cubicBezTo>
                    <a:pt x="6" y="102"/>
                    <a:pt x="35" y="126"/>
                    <a:pt x="68" y="123"/>
                  </a:cubicBezTo>
                  <a:cubicBezTo>
                    <a:pt x="73" y="122"/>
                    <a:pt x="78" y="121"/>
                    <a:pt x="82" y="120"/>
                  </a:cubicBezTo>
                  <a:lnTo>
                    <a:pt x="202" y="370"/>
                  </a:lnTo>
                  <a:cubicBezTo>
                    <a:pt x="190" y="376"/>
                    <a:pt x="180" y="386"/>
                    <a:pt x="172" y="398"/>
                  </a:cubicBezTo>
                  <a:cubicBezTo>
                    <a:pt x="164" y="411"/>
                    <a:pt x="160" y="426"/>
                    <a:pt x="160" y="442"/>
                  </a:cubicBezTo>
                  <a:cubicBezTo>
                    <a:pt x="161" y="464"/>
                    <a:pt x="170" y="484"/>
                    <a:pt x="185" y="499"/>
                  </a:cubicBezTo>
                  <a:cubicBezTo>
                    <a:pt x="201" y="514"/>
                    <a:pt x="222" y="522"/>
                    <a:pt x="243" y="521"/>
                  </a:cubicBezTo>
                  <a:cubicBezTo>
                    <a:pt x="267" y="521"/>
                    <a:pt x="289" y="510"/>
                    <a:pt x="303" y="492"/>
                  </a:cubicBezTo>
                  <a:lnTo>
                    <a:pt x="300" y="497"/>
                  </a:lnTo>
                  <a:lnTo>
                    <a:pt x="852" y="898"/>
                  </a:lnTo>
                  <a:cubicBezTo>
                    <a:pt x="825" y="937"/>
                    <a:pt x="809" y="984"/>
                    <a:pt x="809" y="1035"/>
                  </a:cubicBezTo>
                  <a:cubicBezTo>
                    <a:pt x="810" y="1129"/>
                    <a:pt x="863" y="1209"/>
                    <a:pt x="940" y="1250"/>
                  </a:cubicBezTo>
                  <a:lnTo>
                    <a:pt x="787" y="1560"/>
                  </a:lnTo>
                  <a:cubicBezTo>
                    <a:pt x="754" y="1544"/>
                    <a:pt x="716" y="1540"/>
                    <a:pt x="678" y="1551"/>
                  </a:cubicBezTo>
                  <a:cubicBezTo>
                    <a:pt x="644" y="1562"/>
                    <a:pt x="614" y="1585"/>
                    <a:pt x="596" y="1615"/>
                  </a:cubicBezTo>
                  <a:cubicBezTo>
                    <a:pt x="591" y="1622"/>
                    <a:pt x="588" y="1630"/>
                    <a:pt x="584" y="1638"/>
                  </a:cubicBezTo>
                  <a:lnTo>
                    <a:pt x="152" y="1492"/>
                  </a:lnTo>
                  <a:cubicBezTo>
                    <a:pt x="156" y="1476"/>
                    <a:pt x="154" y="1460"/>
                    <a:pt x="145" y="1445"/>
                  </a:cubicBezTo>
                  <a:cubicBezTo>
                    <a:pt x="128" y="1417"/>
                    <a:pt x="91" y="1408"/>
                    <a:pt x="62" y="1425"/>
                  </a:cubicBezTo>
                  <a:cubicBezTo>
                    <a:pt x="34" y="1443"/>
                    <a:pt x="25" y="1480"/>
                    <a:pt x="42" y="1508"/>
                  </a:cubicBezTo>
                  <a:cubicBezTo>
                    <a:pt x="60" y="1537"/>
                    <a:pt x="97" y="1546"/>
                    <a:pt x="125" y="1528"/>
                  </a:cubicBezTo>
                  <a:cubicBezTo>
                    <a:pt x="135" y="1522"/>
                    <a:pt x="142" y="1514"/>
                    <a:pt x="147" y="1505"/>
                  </a:cubicBezTo>
                  <a:lnTo>
                    <a:pt x="580" y="1651"/>
                  </a:lnTo>
                  <a:cubicBezTo>
                    <a:pt x="571" y="1679"/>
                    <a:pt x="571" y="1709"/>
                    <a:pt x="580" y="1737"/>
                  </a:cubicBezTo>
                  <a:cubicBezTo>
                    <a:pt x="604" y="1815"/>
                    <a:pt x="687" y="1859"/>
                    <a:pt x="765" y="1835"/>
                  </a:cubicBezTo>
                  <a:cubicBezTo>
                    <a:pt x="800" y="1824"/>
                    <a:pt x="829" y="1802"/>
                    <a:pt x="848" y="1771"/>
                  </a:cubicBezTo>
                  <a:cubicBezTo>
                    <a:pt x="870" y="1735"/>
                    <a:pt x="876" y="1690"/>
                    <a:pt x="864" y="1649"/>
                  </a:cubicBezTo>
                  <a:cubicBezTo>
                    <a:pt x="853" y="1614"/>
                    <a:pt x="829" y="1585"/>
                    <a:pt x="800" y="1567"/>
                  </a:cubicBezTo>
                  <a:lnTo>
                    <a:pt x="953" y="1256"/>
                  </a:lnTo>
                  <a:cubicBezTo>
                    <a:pt x="984" y="1269"/>
                    <a:pt x="1018" y="1277"/>
                    <a:pt x="1053" y="1277"/>
                  </a:cubicBezTo>
                  <a:cubicBezTo>
                    <a:pt x="1159" y="1276"/>
                    <a:pt x="1248" y="1208"/>
                    <a:pt x="1281" y="1114"/>
                  </a:cubicBezTo>
                  <a:cubicBezTo>
                    <a:pt x="1504" y="1188"/>
                    <a:pt x="1833" y="1299"/>
                    <a:pt x="2047" y="1371"/>
                  </a:cubicBezTo>
                  <a:cubicBezTo>
                    <a:pt x="2043" y="1387"/>
                    <a:pt x="2045" y="1405"/>
                    <a:pt x="2052" y="1421"/>
                  </a:cubicBezTo>
                  <a:cubicBezTo>
                    <a:pt x="2060" y="1441"/>
                    <a:pt x="2076" y="1457"/>
                    <a:pt x="2096" y="1465"/>
                  </a:cubicBezTo>
                  <a:cubicBezTo>
                    <a:pt x="2117" y="1473"/>
                    <a:pt x="2139" y="1472"/>
                    <a:pt x="2158" y="1464"/>
                  </a:cubicBezTo>
                  <a:cubicBezTo>
                    <a:pt x="2165" y="1460"/>
                    <a:pt x="2172" y="1456"/>
                    <a:pt x="2178" y="1452"/>
                  </a:cubicBezTo>
                  <a:cubicBezTo>
                    <a:pt x="2309" y="1583"/>
                    <a:pt x="2539" y="1801"/>
                    <a:pt x="2636" y="1892"/>
                  </a:cubicBezTo>
                  <a:cubicBezTo>
                    <a:pt x="2622" y="1910"/>
                    <a:pt x="2618" y="1935"/>
                    <a:pt x="2630" y="1957"/>
                  </a:cubicBezTo>
                  <a:cubicBezTo>
                    <a:pt x="2645" y="1987"/>
                    <a:pt x="2681" y="1998"/>
                    <a:pt x="2711" y="1983"/>
                  </a:cubicBezTo>
                  <a:cubicBezTo>
                    <a:pt x="2741" y="1967"/>
                    <a:pt x="2752" y="1931"/>
                    <a:pt x="2737" y="1901"/>
                  </a:cubicBezTo>
                  <a:cubicBezTo>
                    <a:pt x="2721" y="1872"/>
                    <a:pt x="2685" y="1860"/>
                    <a:pt x="2655" y="1876"/>
                  </a:cubicBezTo>
                  <a:cubicBezTo>
                    <a:pt x="2652" y="1877"/>
                    <a:pt x="2649" y="1880"/>
                    <a:pt x="2646" y="1882"/>
                  </a:cubicBezTo>
                  <a:cubicBezTo>
                    <a:pt x="2549" y="1791"/>
                    <a:pt x="2319" y="1573"/>
                    <a:pt x="2188" y="1442"/>
                  </a:cubicBezTo>
                  <a:cubicBezTo>
                    <a:pt x="2191" y="1439"/>
                    <a:pt x="2193" y="1435"/>
                    <a:pt x="2195" y="1432"/>
                  </a:cubicBezTo>
                  <a:cubicBezTo>
                    <a:pt x="2207" y="1413"/>
                    <a:pt x="2210" y="1390"/>
                    <a:pt x="2205" y="1369"/>
                  </a:cubicBezTo>
                  <a:lnTo>
                    <a:pt x="2525" y="1232"/>
                  </a:lnTo>
                  <a:cubicBezTo>
                    <a:pt x="2536" y="1250"/>
                    <a:pt x="2555" y="1263"/>
                    <a:pt x="2578" y="1262"/>
                  </a:cubicBezTo>
                  <a:cubicBezTo>
                    <a:pt x="2611" y="1262"/>
                    <a:pt x="2638" y="1235"/>
                    <a:pt x="2637" y="1202"/>
                  </a:cubicBezTo>
                  <a:cubicBezTo>
                    <a:pt x="2637" y="1168"/>
                    <a:pt x="2610" y="1142"/>
                    <a:pt x="2577" y="1142"/>
                  </a:cubicBezTo>
                  <a:moveTo>
                    <a:pt x="243" y="507"/>
                  </a:moveTo>
                  <a:cubicBezTo>
                    <a:pt x="225" y="507"/>
                    <a:pt x="208" y="501"/>
                    <a:pt x="195" y="489"/>
                  </a:cubicBezTo>
                  <a:cubicBezTo>
                    <a:pt x="183" y="476"/>
                    <a:pt x="175" y="460"/>
                    <a:pt x="175" y="442"/>
                  </a:cubicBezTo>
                  <a:cubicBezTo>
                    <a:pt x="174" y="429"/>
                    <a:pt x="178" y="416"/>
                    <a:pt x="185" y="405"/>
                  </a:cubicBezTo>
                  <a:cubicBezTo>
                    <a:pt x="197" y="386"/>
                    <a:pt x="217" y="374"/>
                    <a:pt x="240" y="374"/>
                  </a:cubicBezTo>
                  <a:cubicBezTo>
                    <a:pt x="277" y="373"/>
                    <a:pt x="307" y="402"/>
                    <a:pt x="308" y="439"/>
                  </a:cubicBezTo>
                  <a:cubicBezTo>
                    <a:pt x="308" y="452"/>
                    <a:pt x="305" y="464"/>
                    <a:pt x="298" y="475"/>
                  </a:cubicBezTo>
                  <a:cubicBezTo>
                    <a:pt x="286" y="495"/>
                    <a:pt x="266" y="506"/>
                    <a:pt x="243" y="507"/>
                  </a:cubicBezTo>
                  <a:moveTo>
                    <a:pt x="850" y="1654"/>
                  </a:moveTo>
                  <a:cubicBezTo>
                    <a:pt x="861" y="1691"/>
                    <a:pt x="856" y="1731"/>
                    <a:pt x="836" y="1764"/>
                  </a:cubicBezTo>
                  <a:cubicBezTo>
                    <a:pt x="819" y="1791"/>
                    <a:pt x="792" y="1812"/>
                    <a:pt x="761" y="1821"/>
                  </a:cubicBezTo>
                  <a:cubicBezTo>
                    <a:pt x="691" y="1843"/>
                    <a:pt x="615" y="1803"/>
                    <a:pt x="594" y="1733"/>
                  </a:cubicBezTo>
                  <a:cubicBezTo>
                    <a:pt x="585" y="1705"/>
                    <a:pt x="586" y="1676"/>
                    <a:pt x="595" y="1649"/>
                  </a:cubicBezTo>
                  <a:lnTo>
                    <a:pt x="596" y="1648"/>
                  </a:lnTo>
                  <a:cubicBezTo>
                    <a:pt x="599" y="1639"/>
                    <a:pt x="603" y="1631"/>
                    <a:pt x="608" y="1623"/>
                  </a:cubicBezTo>
                  <a:cubicBezTo>
                    <a:pt x="625" y="1595"/>
                    <a:pt x="651" y="1575"/>
                    <a:pt x="682" y="1565"/>
                  </a:cubicBezTo>
                  <a:cubicBezTo>
                    <a:pt x="753" y="1543"/>
                    <a:pt x="828" y="1583"/>
                    <a:pt x="850" y="1654"/>
                  </a:cubicBezTo>
                  <a:close/>
                  <a:moveTo>
                    <a:pt x="2183" y="1424"/>
                  </a:moveTo>
                  <a:cubicBezTo>
                    <a:pt x="2176" y="1436"/>
                    <a:pt x="2165" y="1445"/>
                    <a:pt x="2153" y="1450"/>
                  </a:cubicBezTo>
                  <a:cubicBezTo>
                    <a:pt x="2136" y="1457"/>
                    <a:pt x="2118" y="1458"/>
                    <a:pt x="2102" y="1451"/>
                  </a:cubicBezTo>
                  <a:cubicBezTo>
                    <a:pt x="2085" y="1445"/>
                    <a:pt x="2072" y="1432"/>
                    <a:pt x="2065" y="1416"/>
                  </a:cubicBezTo>
                  <a:cubicBezTo>
                    <a:pt x="2056" y="1396"/>
                    <a:pt x="2058" y="1373"/>
                    <a:pt x="2069" y="1354"/>
                  </a:cubicBezTo>
                  <a:cubicBezTo>
                    <a:pt x="2077" y="1342"/>
                    <a:pt x="2087" y="1333"/>
                    <a:pt x="2100" y="1328"/>
                  </a:cubicBezTo>
                  <a:cubicBezTo>
                    <a:pt x="2116" y="1321"/>
                    <a:pt x="2134" y="1321"/>
                    <a:pt x="2151" y="1327"/>
                  </a:cubicBezTo>
                  <a:cubicBezTo>
                    <a:pt x="2167" y="1334"/>
                    <a:pt x="2180" y="1346"/>
                    <a:pt x="2187" y="1363"/>
                  </a:cubicBezTo>
                  <a:cubicBezTo>
                    <a:pt x="2196" y="1383"/>
                    <a:pt x="2194" y="1406"/>
                    <a:pt x="2183" y="1424"/>
                  </a:cubicBezTo>
                </a:path>
              </a:pathLst>
            </a:custGeom>
            <a:solidFill>
              <a:srgbClr val="C8D3D8">
                <a:alpha val="27059"/>
              </a:srgbClr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AT"/>
            </a:p>
          </p:txBody>
        </p:sp>
        <p:sp>
          <p:nvSpPr>
            <p:cNvPr id="24" name="Freeform 14"/>
            <p:cNvSpPr>
              <a:spLocks noEditPoints="1"/>
            </p:cNvSpPr>
            <p:nvPr/>
          </p:nvSpPr>
          <p:spPr bwMode="auto">
            <a:xfrm rot="2654194">
              <a:off x="-31981" y="1854504"/>
              <a:ext cx="1138472" cy="1348798"/>
            </a:xfrm>
            <a:custGeom>
              <a:avLst/>
              <a:gdLst>
                <a:gd name="T0" fmla="*/ 755 w 1384"/>
                <a:gd name="T1" fmla="*/ 18 h 1640"/>
                <a:gd name="T2" fmla="*/ 737 w 1384"/>
                <a:gd name="T3" fmla="*/ 101 h 1640"/>
                <a:gd name="T4" fmla="*/ 787 w 1384"/>
                <a:gd name="T5" fmla="*/ 129 h 1640"/>
                <a:gd name="T6" fmla="*/ 839 w 1384"/>
                <a:gd name="T7" fmla="*/ 585 h 1640"/>
                <a:gd name="T8" fmla="*/ 789 w 1384"/>
                <a:gd name="T9" fmla="*/ 621 h 1640"/>
                <a:gd name="T10" fmla="*/ 778 w 1384"/>
                <a:gd name="T11" fmla="*/ 648 h 1640"/>
                <a:gd name="T12" fmla="*/ 800 w 1384"/>
                <a:gd name="T13" fmla="*/ 721 h 1640"/>
                <a:gd name="T14" fmla="*/ 463 w 1384"/>
                <a:gd name="T15" fmla="*/ 1105 h 1640"/>
                <a:gd name="T16" fmla="*/ 227 w 1384"/>
                <a:gd name="T17" fmla="*/ 1069 h 1640"/>
                <a:gd name="T18" fmla="*/ 45 w 1384"/>
                <a:gd name="T19" fmla="*/ 1413 h 1640"/>
                <a:gd name="T20" fmla="*/ 389 w 1384"/>
                <a:gd name="T21" fmla="*/ 1595 h 1640"/>
                <a:gd name="T22" fmla="*/ 571 w 1384"/>
                <a:gd name="T23" fmla="*/ 1251 h 1640"/>
                <a:gd name="T24" fmla="*/ 475 w 1384"/>
                <a:gd name="T25" fmla="*/ 1114 h 1640"/>
                <a:gd name="T26" fmla="*/ 811 w 1384"/>
                <a:gd name="T27" fmla="*/ 730 h 1640"/>
                <a:gd name="T28" fmla="*/ 843 w 1384"/>
                <a:gd name="T29" fmla="*/ 743 h 1640"/>
                <a:gd name="T30" fmla="*/ 927 w 1384"/>
                <a:gd name="T31" fmla="*/ 706 h 1640"/>
                <a:gd name="T32" fmla="*/ 938 w 1384"/>
                <a:gd name="T33" fmla="*/ 679 h 1640"/>
                <a:gd name="T34" fmla="*/ 939 w 1384"/>
                <a:gd name="T35" fmla="*/ 662 h 1640"/>
                <a:gd name="T36" fmla="*/ 1259 w 1384"/>
                <a:gd name="T37" fmla="*/ 583 h 1640"/>
                <a:gd name="T38" fmla="*/ 1265 w 1384"/>
                <a:gd name="T39" fmla="*/ 594 h 1640"/>
                <a:gd name="T40" fmla="*/ 1348 w 1384"/>
                <a:gd name="T41" fmla="*/ 613 h 1640"/>
                <a:gd name="T42" fmla="*/ 1367 w 1384"/>
                <a:gd name="T43" fmla="*/ 530 h 1640"/>
                <a:gd name="T44" fmla="*/ 1283 w 1384"/>
                <a:gd name="T45" fmla="*/ 511 h 1640"/>
                <a:gd name="T46" fmla="*/ 1256 w 1384"/>
                <a:gd name="T47" fmla="*/ 569 h 1640"/>
                <a:gd name="T48" fmla="*/ 937 w 1384"/>
                <a:gd name="T49" fmla="*/ 648 h 1640"/>
                <a:gd name="T50" fmla="*/ 925 w 1384"/>
                <a:gd name="T51" fmla="*/ 618 h 1640"/>
                <a:gd name="T52" fmla="*/ 873 w 1384"/>
                <a:gd name="T53" fmla="*/ 584 h 1640"/>
                <a:gd name="T54" fmla="*/ 853 w 1384"/>
                <a:gd name="T55" fmla="*/ 583 h 1640"/>
                <a:gd name="T56" fmla="*/ 801 w 1384"/>
                <a:gd name="T57" fmla="*/ 127 h 1640"/>
                <a:gd name="T58" fmla="*/ 820 w 1384"/>
                <a:gd name="T59" fmla="*/ 120 h 1640"/>
                <a:gd name="T60" fmla="*/ 838 w 1384"/>
                <a:gd name="T61" fmla="*/ 36 h 1640"/>
                <a:gd name="T62" fmla="*/ 755 w 1384"/>
                <a:gd name="T63" fmla="*/ 18 h 1640"/>
                <a:gd name="T64" fmla="*/ 913 w 1384"/>
                <a:gd name="T65" fmla="*/ 626 h 1640"/>
                <a:gd name="T66" fmla="*/ 923 w 1384"/>
                <a:gd name="T67" fmla="*/ 651 h 1640"/>
                <a:gd name="T68" fmla="*/ 923 w 1384"/>
                <a:gd name="T69" fmla="*/ 651 h 1640"/>
                <a:gd name="T70" fmla="*/ 924 w 1384"/>
                <a:gd name="T71" fmla="*/ 653 h 1640"/>
                <a:gd name="T72" fmla="*/ 923 w 1384"/>
                <a:gd name="T73" fmla="*/ 676 h 1640"/>
                <a:gd name="T74" fmla="*/ 915 w 1384"/>
                <a:gd name="T75" fmla="*/ 699 h 1640"/>
                <a:gd name="T76" fmla="*/ 845 w 1384"/>
                <a:gd name="T77" fmla="*/ 729 h 1640"/>
                <a:gd name="T78" fmla="*/ 792 w 1384"/>
                <a:gd name="T79" fmla="*/ 651 h 1640"/>
                <a:gd name="T80" fmla="*/ 801 w 1384"/>
                <a:gd name="T81" fmla="*/ 628 h 1640"/>
                <a:gd name="T82" fmla="*/ 870 w 1384"/>
                <a:gd name="T83" fmla="*/ 598 h 1640"/>
                <a:gd name="T84" fmla="*/ 913 w 1384"/>
                <a:gd name="T85" fmla="*/ 626 h 1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84" h="1640">
                  <a:moveTo>
                    <a:pt x="755" y="18"/>
                  </a:moveTo>
                  <a:cubicBezTo>
                    <a:pt x="727" y="36"/>
                    <a:pt x="719" y="73"/>
                    <a:pt x="737" y="101"/>
                  </a:cubicBezTo>
                  <a:cubicBezTo>
                    <a:pt x="748" y="119"/>
                    <a:pt x="767" y="129"/>
                    <a:pt x="787" y="129"/>
                  </a:cubicBezTo>
                  <a:lnTo>
                    <a:pt x="839" y="585"/>
                  </a:lnTo>
                  <a:cubicBezTo>
                    <a:pt x="819" y="590"/>
                    <a:pt x="800" y="602"/>
                    <a:pt x="789" y="621"/>
                  </a:cubicBezTo>
                  <a:cubicBezTo>
                    <a:pt x="784" y="629"/>
                    <a:pt x="780" y="639"/>
                    <a:pt x="778" y="648"/>
                  </a:cubicBezTo>
                  <a:cubicBezTo>
                    <a:pt x="773" y="676"/>
                    <a:pt x="782" y="702"/>
                    <a:pt x="800" y="721"/>
                  </a:cubicBezTo>
                  <a:lnTo>
                    <a:pt x="463" y="1105"/>
                  </a:lnTo>
                  <a:cubicBezTo>
                    <a:pt x="396" y="1060"/>
                    <a:pt x="310" y="1044"/>
                    <a:pt x="227" y="1069"/>
                  </a:cubicBezTo>
                  <a:cubicBezTo>
                    <a:pt x="82" y="1114"/>
                    <a:pt x="0" y="1268"/>
                    <a:pt x="45" y="1413"/>
                  </a:cubicBezTo>
                  <a:cubicBezTo>
                    <a:pt x="90" y="1559"/>
                    <a:pt x="244" y="1640"/>
                    <a:pt x="389" y="1595"/>
                  </a:cubicBezTo>
                  <a:cubicBezTo>
                    <a:pt x="535" y="1551"/>
                    <a:pt x="616" y="1396"/>
                    <a:pt x="571" y="1251"/>
                  </a:cubicBezTo>
                  <a:cubicBezTo>
                    <a:pt x="554" y="1194"/>
                    <a:pt x="519" y="1147"/>
                    <a:pt x="475" y="1114"/>
                  </a:cubicBezTo>
                  <a:lnTo>
                    <a:pt x="811" y="730"/>
                  </a:lnTo>
                  <a:cubicBezTo>
                    <a:pt x="820" y="736"/>
                    <a:pt x="831" y="741"/>
                    <a:pt x="843" y="743"/>
                  </a:cubicBezTo>
                  <a:cubicBezTo>
                    <a:pt x="876" y="749"/>
                    <a:pt x="909" y="735"/>
                    <a:pt x="927" y="706"/>
                  </a:cubicBezTo>
                  <a:cubicBezTo>
                    <a:pt x="932" y="698"/>
                    <a:pt x="936" y="688"/>
                    <a:pt x="938" y="679"/>
                  </a:cubicBezTo>
                  <a:cubicBezTo>
                    <a:pt x="939" y="673"/>
                    <a:pt x="939" y="668"/>
                    <a:pt x="939" y="662"/>
                  </a:cubicBezTo>
                  <a:lnTo>
                    <a:pt x="1259" y="583"/>
                  </a:lnTo>
                  <a:cubicBezTo>
                    <a:pt x="1261" y="587"/>
                    <a:pt x="1263" y="591"/>
                    <a:pt x="1265" y="594"/>
                  </a:cubicBezTo>
                  <a:cubicBezTo>
                    <a:pt x="1283" y="622"/>
                    <a:pt x="1320" y="631"/>
                    <a:pt x="1348" y="613"/>
                  </a:cubicBezTo>
                  <a:cubicBezTo>
                    <a:pt x="1376" y="595"/>
                    <a:pt x="1384" y="558"/>
                    <a:pt x="1367" y="530"/>
                  </a:cubicBezTo>
                  <a:cubicBezTo>
                    <a:pt x="1349" y="501"/>
                    <a:pt x="1311" y="493"/>
                    <a:pt x="1283" y="511"/>
                  </a:cubicBezTo>
                  <a:cubicBezTo>
                    <a:pt x="1263" y="524"/>
                    <a:pt x="1253" y="547"/>
                    <a:pt x="1256" y="569"/>
                  </a:cubicBezTo>
                  <a:lnTo>
                    <a:pt x="937" y="648"/>
                  </a:lnTo>
                  <a:cubicBezTo>
                    <a:pt x="935" y="637"/>
                    <a:pt x="931" y="627"/>
                    <a:pt x="925" y="618"/>
                  </a:cubicBezTo>
                  <a:cubicBezTo>
                    <a:pt x="913" y="600"/>
                    <a:pt x="894" y="588"/>
                    <a:pt x="873" y="584"/>
                  </a:cubicBezTo>
                  <a:cubicBezTo>
                    <a:pt x="866" y="583"/>
                    <a:pt x="860" y="582"/>
                    <a:pt x="853" y="583"/>
                  </a:cubicBezTo>
                  <a:lnTo>
                    <a:pt x="801" y="127"/>
                  </a:lnTo>
                  <a:cubicBezTo>
                    <a:pt x="808" y="126"/>
                    <a:pt x="814" y="123"/>
                    <a:pt x="820" y="120"/>
                  </a:cubicBezTo>
                  <a:cubicBezTo>
                    <a:pt x="848" y="102"/>
                    <a:pt x="856" y="64"/>
                    <a:pt x="838" y="36"/>
                  </a:cubicBezTo>
                  <a:cubicBezTo>
                    <a:pt x="821" y="8"/>
                    <a:pt x="783" y="0"/>
                    <a:pt x="755" y="18"/>
                  </a:cubicBezTo>
                  <a:moveTo>
                    <a:pt x="913" y="626"/>
                  </a:moveTo>
                  <a:cubicBezTo>
                    <a:pt x="918" y="634"/>
                    <a:pt x="922" y="642"/>
                    <a:pt x="923" y="651"/>
                  </a:cubicBezTo>
                  <a:lnTo>
                    <a:pt x="923" y="651"/>
                  </a:lnTo>
                  <a:lnTo>
                    <a:pt x="924" y="653"/>
                  </a:lnTo>
                  <a:cubicBezTo>
                    <a:pt x="925" y="660"/>
                    <a:pt x="925" y="668"/>
                    <a:pt x="923" y="676"/>
                  </a:cubicBezTo>
                  <a:cubicBezTo>
                    <a:pt x="922" y="684"/>
                    <a:pt x="919" y="692"/>
                    <a:pt x="915" y="699"/>
                  </a:cubicBezTo>
                  <a:cubicBezTo>
                    <a:pt x="900" y="722"/>
                    <a:pt x="872" y="734"/>
                    <a:pt x="845" y="729"/>
                  </a:cubicBezTo>
                  <a:cubicBezTo>
                    <a:pt x="809" y="722"/>
                    <a:pt x="785" y="687"/>
                    <a:pt x="792" y="651"/>
                  </a:cubicBezTo>
                  <a:cubicBezTo>
                    <a:pt x="794" y="643"/>
                    <a:pt x="797" y="635"/>
                    <a:pt x="801" y="628"/>
                  </a:cubicBezTo>
                  <a:cubicBezTo>
                    <a:pt x="816" y="605"/>
                    <a:pt x="843" y="593"/>
                    <a:pt x="870" y="598"/>
                  </a:cubicBezTo>
                  <a:cubicBezTo>
                    <a:pt x="888" y="601"/>
                    <a:pt x="903" y="611"/>
                    <a:pt x="913" y="626"/>
                  </a:cubicBezTo>
                  <a:close/>
                </a:path>
              </a:pathLst>
            </a:custGeom>
            <a:solidFill>
              <a:srgbClr val="C8D3D8">
                <a:alpha val="2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AT"/>
            </a:p>
          </p:txBody>
        </p:sp>
        <p:sp>
          <p:nvSpPr>
            <p:cNvPr id="25" name="Freeform 6"/>
            <p:cNvSpPr>
              <a:spLocks noEditPoints="1"/>
            </p:cNvSpPr>
            <p:nvPr/>
          </p:nvSpPr>
          <p:spPr bwMode="auto">
            <a:xfrm rot="2654194">
              <a:off x="263870" y="2526575"/>
              <a:ext cx="3276479" cy="2650851"/>
            </a:xfrm>
            <a:custGeom>
              <a:avLst/>
              <a:gdLst>
                <a:gd name="T0" fmla="*/ 3469 w 3984"/>
                <a:gd name="T1" fmla="*/ 613 h 3221"/>
                <a:gd name="T2" fmla="*/ 3562 w 3984"/>
                <a:gd name="T3" fmla="*/ 361 h 3221"/>
                <a:gd name="T4" fmla="*/ 3303 w 3984"/>
                <a:gd name="T5" fmla="*/ 648 h 3221"/>
                <a:gd name="T6" fmla="*/ 3067 w 3984"/>
                <a:gd name="T7" fmla="*/ 735 h 3221"/>
                <a:gd name="T8" fmla="*/ 2837 w 3984"/>
                <a:gd name="T9" fmla="*/ 1 h 3221"/>
                <a:gd name="T10" fmla="*/ 2428 w 3984"/>
                <a:gd name="T11" fmla="*/ 484 h 3221"/>
                <a:gd name="T12" fmla="*/ 1356 w 3984"/>
                <a:gd name="T13" fmla="*/ 790 h 3221"/>
                <a:gd name="T14" fmla="*/ 971 w 3984"/>
                <a:gd name="T15" fmla="*/ 488 h 3221"/>
                <a:gd name="T16" fmla="*/ 805 w 3984"/>
                <a:gd name="T17" fmla="*/ 1002 h 3221"/>
                <a:gd name="T18" fmla="*/ 54 w 3984"/>
                <a:gd name="T19" fmla="*/ 987 h 3221"/>
                <a:gd name="T20" fmla="*/ 136 w 3984"/>
                <a:gd name="T21" fmla="*/ 1065 h 3221"/>
                <a:gd name="T22" fmla="*/ 1367 w 3984"/>
                <a:gd name="T23" fmla="*/ 818 h 3221"/>
                <a:gd name="T24" fmla="*/ 1187 w 3984"/>
                <a:gd name="T25" fmla="*/ 1428 h 3221"/>
                <a:gd name="T26" fmla="*/ 411 w 3984"/>
                <a:gd name="T27" fmla="*/ 1887 h 3221"/>
                <a:gd name="T28" fmla="*/ 530 w 3984"/>
                <a:gd name="T29" fmla="*/ 1897 h 3221"/>
                <a:gd name="T30" fmla="*/ 1266 w 3984"/>
                <a:gd name="T31" fmla="*/ 1822 h 3221"/>
                <a:gd name="T32" fmla="*/ 1455 w 3984"/>
                <a:gd name="T33" fmla="*/ 2596 h 3221"/>
                <a:gd name="T34" fmla="*/ 1590 w 3984"/>
                <a:gd name="T35" fmla="*/ 3159 h 3221"/>
                <a:gd name="T36" fmla="*/ 2132 w 3984"/>
                <a:gd name="T37" fmla="*/ 2960 h 3221"/>
                <a:gd name="T38" fmla="*/ 2477 w 3984"/>
                <a:gd name="T39" fmla="*/ 3140 h 3221"/>
                <a:gd name="T40" fmla="*/ 2144 w 3984"/>
                <a:gd name="T41" fmla="*/ 2783 h 3221"/>
                <a:gd name="T42" fmla="*/ 1610 w 3984"/>
                <a:gd name="T43" fmla="*/ 2915 h 3221"/>
                <a:gd name="T44" fmla="*/ 1700 w 3984"/>
                <a:gd name="T45" fmla="*/ 2189 h 3221"/>
                <a:gd name="T46" fmla="*/ 2100 w 3984"/>
                <a:gd name="T47" fmla="*/ 2051 h 3221"/>
                <a:gd name="T48" fmla="*/ 2446 w 3984"/>
                <a:gd name="T49" fmla="*/ 2297 h 3221"/>
                <a:gd name="T50" fmla="*/ 2717 w 3984"/>
                <a:gd name="T51" fmla="*/ 2678 h 3221"/>
                <a:gd name="T52" fmla="*/ 2578 w 3984"/>
                <a:gd name="T53" fmla="*/ 2266 h 3221"/>
                <a:gd name="T54" fmla="*/ 3000 w 3984"/>
                <a:gd name="T55" fmla="*/ 2039 h 3221"/>
                <a:gd name="T56" fmla="*/ 2207 w 3984"/>
                <a:gd name="T57" fmla="*/ 1989 h 3221"/>
                <a:gd name="T58" fmla="*/ 1942 w 3984"/>
                <a:gd name="T59" fmla="*/ 1372 h 3221"/>
                <a:gd name="T60" fmla="*/ 2782 w 3984"/>
                <a:gd name="T61" fmla="*/ 1778 h 3221"/>
                <a:gd name="T62" fmla="*/ 1901 w 3984"/>
                <a:gd name="T63" fmla="*/ 1235 h 3221"/>
                <a:gd name="T64" fmla="*/ 1462 w 3984"/>
                <a:gd name="T65" fmla="*/ 888 h 3221"/>
                <a:gd name="T66" fmla="*/ 2483 w 3984"/>
                <a:gd name="T67" fmla="*/ 535 h 3221"/>
                <a:gd name="T68" fmla="*/ 3038 w 3984"/>
                <a:gd name="T69" fmla="*/ 741 h 3221"/>
                <a:gd name="T70" fmla="*/ 3114 w 3984"/>
                <a:gd name="T71" fmla="*/ 1446 h 3221"/>
                <a:gd name="T72" fmla="*/ 3262 w 3984"/>
                <a:gd name="T73" fmla="*/ 1241 h 3221"/>
                <a:gd name="T74" fmla="*/ 3736 w 3984"/>
                <a:gd name="T75" fmla="*/ 1120 h 3221"/>
                <a:gd name="T76" fmla="*/ 3455 w 3984"/>
                <a:gd name="T77" fmla="*/ 714 h 3221"/>
                <a:gd name="T78" fmla="*/ 3971 w 3984"/>
                <a:gd name="T79" fmla="*/ 459 h 3221"/>
                <a:gd name="T80" fmla="*/ 24 w 3984"/>
                <a:gd name="T81" fmla="*/ 1025 h 3221"/>
                <a:gd name="T82" fmla="*/ 513 w 3984"/>
                <a:gd name="T83" fmla="*/ 1951 h 3221"/>
                <a:gd name="T84" fmla="*/ 511 w 3984"/>
                <a:gd name="T85" fmla="*/ 1891 h 3221"/>
                <a:gd name="T86" fmla="*/ 1597 w 3984"/>
                <a:gd name="T87" fmla="*/ 3146 h 3221"/>
                <a:gd name="T88" fmla="*/ 2576 w 3984"/>
                <a:gd name="T89" fmla="*/ 2198 h 3221"/>
                <a:gd name="T90" fmla="*/ 2428 w 3984"/>
                <a:gd name="T91" fmla="*/ 2173 h 3221"/>
                <a:gd name="T92" fmla="*/ 1509 w 3984"/>
                <a:gd name="T93" fmla="*/ 2502 h 3221"/>
                <a:gd name="T94" fmla="*/ 966 w 3984"/>
                <a:gd name="T95" fmla="*/ 2193 h 3221"/>
                <a:gd name="T96" fmla="*/ 1643 w 3984"/>
                <a:gd name="T97" fmla="*/ 2021 h 3221"/>
                <a:gd name="T98" fmla="*/ 1787 w 3984"/>
                <a:gd name="T99" fmla="*/ 1287 h 3221"/>
                <a:gd name="T100" fmla="*/ 1784 w 3984"/>
                <a:gd name="T101" fmla="*/ 1349 h 3221"/>
                <a:gd name="T102" fmla="*/ 2045 w 3984"/>
                <a:gd name="T103" fmla="*/ 1811 h 3221"/>
                <a:gd name="T104" fmla="*/ 1656 w 3984"/>
                <a:gd name="T105" fmla="*/ 2014 h 3221"/>
                <a:gd name="T106" fmla="*/ 1438 w 3984"/>
                <a:gd name="T107" fmla="*/ 1427 h 3221"/>
                <a:gd name="T108" fmla="*/ 1587 w 3984"/>
                <a:gd name="T109" fmla="*/ 820 h 3221"/>
                <a:gd name="T110" fmla="*/ 1546 w 3984"/>
                <a:gd name="T111" fmla="*/ 655 h 3221"/>
                <a:gd name="T112" fmla="*/ 2513 w 3984"/>
                <a:gd name="T113" fmla="*/ 529 h 3221"/>
                <a:gd name="T114" fmla="*/ 2532 w 3984"/>
                <a:gd name="T115" fmla="*/ 187 h 3221"/>
                <a:gd name="T116" fmla="*/ 3046 w 3984"/>
                <a:gd name="T117" fmla="*/ 621 h 3221"/>
                <a:gd name="T118" fmla="*/ 3339 w 3984"/>
                <a:gd name="T119" fmla="*/ 1388 h 3221"/>
                <a:gd name="T120" fmla="*/ 3121 w 3984"/>
                <a:gd name="T121" fmla="*/ 1306 h 3221"/>
                <a:gd name="T122" fmla="*/ 3929 w 3984"/>
                <a:gd name="T123" fmla="*/ 475 h 3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84" h="3221">
                  <a:moveTo>
                    <a:pt x="3893" y="359"/>
                  </a:moveTo>
                  <a:cubicBezTo>
                    <a:pt x="3878" y="364"/>
                    <a:pt x="3865" y="375"/>
                    <a:pt x="3856" y="388"/>
                  </a:cubicBezTo>
                  <a:cubicBezTo>
                    <a:pt x="3846" y="405"/>
                    <a:pt x="3843" y="425"/>
                    <a:pt x="3849" y="444"/>
                  </a:cubicBezTo>
                  <a:lnTo>
                    <a:pt x="3850" y="447"/>
                  </a:lnTo>
                  <a:lnTo>
                    <a:pt x="3469" y="613"/>
                  </a:lnTo>
                  <a:cubicBezTo>
                    <a:pt x="3465" y="604"/>
                    <a:pt x="3459" y="596"/>
                    <a:pt x="3452" y="590"/>
                  </a:cubicBezTo>
                  <a:lnTo>
                    <a:pt x="3549" y="469"/>
                  </a:lnTo>
                  <a:cubicBezTo>
                    <a:pt x="3563" y="478"/>
                    <a:pt x="3581" y="481"/>
                    <a:pt x="3599" y="476"/>
                  </a:cubicBezTo>
                  <a:cubicBezTo>
                    <a:pt x="3630" y="466"/>
                    <a:pt x="3648" y="432"/>
                    <a:pt x="3638" y="400"/>
                  </a:cubicBezTo>
                  <a:cubicBezTo>
                    <a:pt x="3628" y="368"/>
                    <a:pt x="3594" y="351"/>
                    <a:pt x="3562" y="361"/>
                  </a:cubicBezTo>
                  <a:cubicBezTo>
                    <a:pt x="3530" y="371"/>
                    <a:pt x="3513" y="405"/>
                    <a:pt x="3523" y="437"/>
                  </a:cubicBezTo>
                  <a:cubicBezTo>
                    <a:pt x="3526" y="446"/>
                    <a:pt x="3531" y="454"/>
                    <a:pt x="3537" y="460"/>
                  </a:cubicBezTo>
                  <a:lnTo>
                    <a:pt x="3441" y="581"/>
                  </a:lnTo>
                  <a:cubicBezTo>
                    <a:pt x="3428" y="572"/>
                    <a:pt x="3413" y="567"/>
                    <a:pt x="3397" y="566"/>
                  </a:cubicBezTo>
                  <a:cubicBezTo>
                    <a:pt x="3348" y="563"/>
                    <a:pt x="3306" y="599"/>
                    <a:pt x="3303" y="648"/>
                  </a:cubicBezTo>
                  <a:cubicBezTo>
                    <a:pt x="3300" y="689"/>
                    <a:pt x="3326" y="726"/>
                    <a:pt x="3364" y="738"/>
                  </a:cubicBezTo>
                  <a:lnTo>
                    <a:pt x="3248" y="1238"/>
                  </a:lnTo>
                  <a:lnTo>
                    <a:pt x="3244" y="1237"/>
                  </a:lnTo>
                  <a:cubicBezTo>
                    <a:pt x="3233" y="1235"/>
                    <a:pt x="3222" y="1235"/>
                    <a:pt x="3212" y="1236"/>
                  </a:cubicBezTo>
                  <a:lnTo>
                    <a:pt x="3067" y="735"/>
                  </a:lnTo>
                  <a:cubicBezTo>
                    <a:pt x="3087" y="726"/>
                    <a:pt x="3101" y="707"/>
                    <a:pt x="3102" y="685"/>
                  </a:cubicBezTo>
                  <a:cubicBezTo>
                    <a:pt x="3103" y="672"/>
                    <a:pt x="3100" y="660"/>
                    <a:pt x="3094" y="650"/>
                  </a:cubicBezTo>
                  <a:cubicBezTo>
                    <a:pt x="3118" y="627"/>
                    <a:pt x="3139" y="601"/>
                    <a:pt x="3157" y="573"/>
                  </a:cubicBezTo>
                  <a:cubicBezTo>
                    <a:pt x="3194" y="513"/>
                    <a:pt x="3213" y="444"/>
                    <a:pt x="3213" y="374"/>
                  </a:cubicBezTo>
                  <a:cubicBezTo>
                    <a:pt x="3212" y="168"/>
                    <a:pt x="3043" y="0"/>
                    <a:pt x="2837" y="1"/>
                  </a:cubicBezTo>
                  <a:cubicBezTo>
                    <a:pt x="2707" y="2"/>
                    <a:pt x="2588" y="68"/>
                    <a:pt x="2520" y="179"/>
                  </a:cubicBezTo>
                  <a:cubicBezTo>
                    <a:pt x="2483" y="239"/>
                    <a:pt x="2464" y="307"/>
                    <a:pt x="2464" y="378"/>
                  </a:cubicBezTo>
                  <a:cubicBezTo>
                    <a:pt x="2464" y="391"/>
                    <a:pt x="2465" y="405"/>
                    <a:pt x="2467" y="418"/>
                  </a:cubicBezTo>
                  <a:cubicBezTo>
                    <a:pt x="2445" y="426"/>
                    <a:pt x="2429" y="446"/>
                    <a:pt x="2427" y="471"/>
                  </a:cubicBezTo>
                  <a:cubicBezTo>
                    <a:pt x="2427" y="476"/>
                    <a:pt x="2427" y="480"/>
                    <a:pt x="2428" y="484"/>
                  </a:cubicBezTo>
                  <a:lnTo>
                    <a:pt x="1611" y="714"/>
                  </a:lnTo>
                  <a:cubicBezTo>
                    <a:pt x="1601" y="684"/>
                    <a:pt x="1581" y="659"/>
                    <a:pt x="1554" y="643"/>
                  </a:cubicBezTo>
                  <a:cubicBezTo>
                    <a:pt x="1492" y="606"/>
                    <a:pt x="1410" y="626"/>
                    <a:pt x="1372" y="687"/>
                  </a:cubicBezTo>
                  <a:lnTo>
                    <a:pt x="1371" y="689"/>
                  </a:lnTo>
                  <a:cubicBezTo>
                    <a:pt x="1353" y="720"/>
                    <a:pt x="1348" y="756"/>
                    <a:pt x="1356" y="790"/>
                  </a:cubicBezTo>
                  <a:cubicBezTo>
                    <a:pt x="1358" y="795"/>
                    <a:pt x="1360" y="800"/>
                    <a:pt x="1361" y="805"/>
                  </a:cubicBezTo>
                  <a:lnTo>
                    <a:pt x="864" y="1044"/>
                  </a:lnTo>
                  <a:cubicBezTo>
                    <a:pt x="854" y="1027"/>
                    <a:pt x="838" y="1013"/>
                    <a:pt x="819" y="1006"/>
                  </a:cubicBezTo>
                  <a:lnTo>
                    <a:pt x="967" y="488"/>
                  </a:lnTo>
                  <a:lnTo>
                    <a:pt x="971" y="488"/>
                  </a:lnTo>
                  <a:cubicBezTo>
                    <a:pt x="1004" y="490"/>
                    <a:pt x="1032" y="465"/>
                    <a:pt x="1035" y="432"/>
                  </a:cubicBezTo>
                  <a:cubicBezTo>
                    <a:pt x="1037" y="399"/>
                    <a:pt x="1012" y="370"/>
                    <a:pt x="978" y="368"/>
                  </a:cubicBezTo>
                  <a:cubicBezTo>
                    <a:pt x="945" y="366"/>
                    <a:pt x="916" y="391"/>
                    <a:pt x="914" y="424"/>
                  </a:cubicBezTo>
                  <a:cubicBezTo>
                    <a:pt x="912" y="451"/>
                    <a:pt x="929" y="475"/>
                    <a:pt x="953" y="484"/>
                  </a:cubicBezTo>
                  <a:lnTo>
                    <a:pt x="805" y="1002"/>
                  </a:lnTo>
                  <a:cubicBezTo>
                    <a:pt x="802" y="1002"/>
                    <a:pt x="798" y="1001"/>
                    <a:pt x="794" y="1001"/>
                  </a:cubicBezTo>
                  <a:cubicBezTo>
                    <a:pt x="747" y="998"/>
                    <a:pt x="707" y="1032"/>
                    <a:pt x="701" y="1078"/>
                  </a:cubicBezTo>
                  <a:lnTo>
                    <a:pt x="137" y="1051"/>
                  </a:lnTo>
                  <a:cubicBezTo>
                    <a:pt x="137" y="1046"/>
                    <a:pt x="136" y="1042"/>
                    <a:pt x="135" y="1037"/>
                  </a:cubicBezTo>
                  <a:cubicBezTo>
                    <a:pt x="127" y="1001"/>
                    <a:pt x="90" y="978"/>
                    <a:pt x="54" y="987"/>
                  </a:cubicBezTo>
                  <a:cubicBezTo>
                    <a:pt x="37" y="991"/>
                    <a:pt x="22" y="1002"/>
                    <a:pt x="12" y="1017"/>
                  </a:cubicBezTo>
                  <a:cubicBezTo>
                    <a:pt x="3" y="1032"/>
                    <a:pt x="0" y="1051"/>
                    <a:pt x="4" y="1068"/>
                  </a:cubicBezTo>
                  <a:cubicBezTo>
                    <a:pt x="12" y="1104"/>
                    <a:pt x="49" y="1127"/>
                    <a:pt x="85" y="1118"/>
                  </a:cubicBezTo>
                  <a:cubicBezTo>
                    <a:pt x="103" y="1114"/>
                    <a:pt x="117" y="1104"/>
                    <a:pt x="127" y="1088"/>
                  </a:cubicBezTo>
                  <a:cubicBezTo>
                    <a:pt x="131" y="1081"/>
                    <a:pt x="134" y="1073"/>
                    <a:pt x="136" y="1065"/>
                  </a:cubicBezTo>
                  <a:lnTo>
                    <a:pt x="700" y="1092"/>
                  </a:lnTo>
                  <a:cubicBezTo>
                    <a:pt x="701" y="1137"/>
                    <a:pt x="737" y="1174"/>
                    <a:pt x="783" y="1177"/>
                  </a:cubicBezTo>
                  <a:cubicBezTo>
                    <a:pt x="831" y="1180"/>
                    <a:pt x="873" y="1143"/>
                    <a:pt x="876" y="1095"/>
                  </a:cubicBezTo>
                  <a:cubicBezTo>
                    <a:pt x="877" y="1082"/>
                    <a:pt x="875" y="1069"/>
                    <a:pt x="871" y="1057"/>
                  </a:cubicBezTo>
                  <a:lnTo>
                    <a:pt x="1367" y="818"/>
                  </a:lnTo>
                  <a:cubicBezTo>
                    <a:pt x="1379" y="840"/>
                    <a:pt x="1396" y="859"/>
                    <a:pt x="1417" y="872"/>
                  </a:cubicBezTo>
                  <a:cubicBezTo>
                    <a:pt x="1427" y="878"/>
                    <a:pt x="1438" y="882"/>
                    <a:pt x="1448" y="885"/>
                  </a:cubicBezTo>
                  <a:lnTo>
                    <a:pt x="1338" y="1305"/>
                  </a:lnTo>
                  <a:cubicBezTo>
                    <a:pt x="1330" y="1303"/>
                    <a:pt x="1321" y="1302"/>
                    <a:pt x="1312" y="1302"/>
                  </a:cubicBezTo>
                  <a:cubicBezTo>
                    <a:pt x="1242" y="1302"/>
                    <a:pt x="1186" y="1359"/>
                    <a:pt x="1187" y="1428"/>
                  </a:cubicBezTo>
                  <a:cubicBezTo>
                    <a:pt x="1187" y="1449"/>
                    <a:pt x="1192" y="1468"/>
                    <a:pt x="1201" y="1485"/>
                  </a:cubicBezTo>
                  <a:lnTo>
                    <a:pt x="523" y="1885"/>
                  </a:lnTo>
                  <a:lnTo>
                    <a:pt x="522" y="1882"/>
                  </a:lnTo>
                  <a:cubicBezTo>
                    <a:pt x="511" y="1868"/>
                    <a:pt x="496" y="1859"/>
                    <a:pt x="478" y="1856"/>
                  </a:cubicBezTo>
                  <a:cubicBezTo>
                    <a:pt x="451" y="1852"/>
                    <a:pt x="425" y="1865"/>
                    <a:pt x="411" y="1887"/>
                  </a:cubicBezTo>
                  <a:cubicBezTo>
                    <a:pt x="406" y="1895"/>
                    <a:pt x="403" y="1904"/>
                    <a:pt x="401" y="1913"/>
                  </a:cubicBezTo>
                  <a:cubicBezTo>
                    <a:pt x="396" y="1950"/>
                    <a:pt x="422" y="1984"/>
                    <a:pt x="458" y="1990"/>
                  </a:cubicBezTo>
                  <a:cubicBezTo>
                    <a:pt x="485" y="1994"/>
                    <a:pt x="511" y="1981"/>
                    <a:pt x="526" y="1958"/>
                  </a:cubicBezTo>
                  <a:cubicBezTo>
                    <a:pt x="530" y="1950"/>
                    <a:pt x="534" y="1942"/>
                    <a:pt x="535" y="1933"/>
                  </a:cubicBezTo>
                  <a:cubicBezTo>
                    <a:pt x="537" y="1920"/>
                    <a:pt x="535" y="1908"/>
                    <a:pt x="530" y="1897"/>
                  </a:cubicBezTo>
                  <a:lnTo>
                    <a:pt x="1208" y="1498"/>
                  </a:lnTo>
                  <a:cubicBezTo>
                    <a:pt x="1230" y="1531"/>
                    <a:pt x="1267" y="1553"/>
                    <a:pt x="1309" y="1554"/>
                  </a:cubicBezTo>
                  <a:lnTo>
                    <a:pt x="1315" y="1764"/>
                  </a:lnTo>
                  <a:cubicBezTo>
                    <a:pt x="1289" y="1769"/>
                    <a:pt x="1268" y="1791"/>
                    <a:pt x="1266" y="1819"/>
                  </a:cubicBezTo>
                  <a:lnTo>
                    <a:pt x="1266" y="1822"/>
                  </a:lnTo>
                  <a:cubicBezTo>
                    <a:pt x="1159" y="1839"/>
                    <a:pt x="1065" y="1901"/>
                    <a:pt x="1007" y="1994"/>
                  </a:cubicBezTo>
                  <a:cubicBezTo>
                    <a:pt x="971" y="2054"/>
                    <a:pt x="951" y="2123"/>
                    <a:pt x="952" y="2193"/>
                  </a:cubicBezTo>
                  <a:cubicBezTo>
                    <a:pt x="953" y="2399"/>
                    <a:pt x="1121" y="2567"/>
                    <a:pt x="1328" y="2566"/>
                  </a:cubicBezTo>
                  <a:cubicBezTo>
                    <a:pt x="1354" y="2565"/>
                    <a:pt x="1379" y="2563"/>
                    <a:pt x="1403" y="2558"/>
                  </a:cubicBezTo>
                  <a:cubicBezTo>
                    <a:pt x="1411" y="2579"/>
                    <a:pt x="1431" y="2595"/>
                    <a:pt x="1455" y="2596"/>
                  </a:cubicBezTo>
                  <a:cubicBezTo>
                    <a:pt x="1462" y="2597"/>
                    <a:pt x="1468" y="2596"/>
                    <a:pt x="1474" y="2594"/>
                  </a:cubicBezTo>
                  <a:lnTo>
                    <a:pt x="1596" y="2920"/>
                  </a:lnTo>
                  <a:cubicBezTo>
                    <a:pt x="1573" y="2931"/>
                    <a:pt x="1553" y="2949"/>
                    <a:pt x="1539" y="2971"/>
                  </a:cubicBezTo>
                  <a:cubicBezTo>
                    <a:pt x="1519" y="3004"/>
                    <a:pt x="1514" y="3043"/>
                    <a:pt x="1525" y="3080"/>
                  </a:cubicBezTo>
                  <a:cubicBezTo>
                    <a:pt x="1535" y="3114"/>
                    <a:pt x="1559" y="3142"/>
                    <a:pt x="1590" y="3159"/>
                  </a:cubicBezTo>
                  <a:cubicBezTo>
                    <a:pt x="1621" y="3175"/>
                    <a:pt x="1657" y="3179"/>
                    <a:pt x="1691" y="3168"/>
                  </a:cubicBezTo>
                  <a:cubicBezTo>
                    <a:pt x="1722" y="3159"/>
                    <a:pt x="1748" y="3138"/>
                    <a:pt x="1765" y="3111"/>
                  </a:cubicBezTo>
                  <a:cubicBezTo>
                    <a:pt x="1784" y="3080"/>
                    <a:pt x="1790" y="3043"/>
                    <a:pt x="1781" y="3008"/>
                  </a:cubicBezTo>
                  <a:lnTo>
                    <a:pt x="2058" y="2908"/>
                  </a:lnTo>
                  <a:cubicBezTo>
                    <a:pt x="2071" y="2937"/>
                    <a:pt x="2099" y="2958"/>
                    <a:pt x="2132" y="2960"/>
                  </a:cubicBezTo>
                  <a:cubicBezTo>
                    <a:pt x="2157" y="2961"/>
                    <a:pt x="2179" y="2953"/>
                    <a:pt x="2196" y="2938"/>
                  </a:cubicBezTo>
                  <a:lnTo>
                    <a:pt x="2372" y="3117"/>
                  </a:lnTo>
                  <a:cubicBezTo>
                    <a:pt x="2361" y="3131"/>
                    <a:pt x="2356" y="3149"/>
                    <a:pt x="2360" y="3168"/>
                  </a:cubicBezTo>
                  <a:cubicBezTo>
                    <a:pt x="2368" y="3200"/>
                    <a:pt x="2400" y="3221"/>
                    <a:pt x="2432" y="3213"/>
                  </a:cubicBezTo>
                  <a:cubicBezTo>
                    <a:pt x="2465" y="3205"/>
                    <a:pt x="2485" y="3173"/>
                    <a:pt x="2477" y="3140"/>
                  </a:cubicBezTo>
                  <a:cubicBezTo>
                    <a:pt x="2470" y="3108"/>
                    <a:pt x="2437" y="3088"/>
                    <a:pt x="2405" y="3095"/>
                  </a:cubicBezTo>
                  <a:cubicBezTo>
                    <a:pt x="2396" y="3098"/>
                    <a:pt x="2389" y="3101"/>
                    <a:pt x="2382" y="3107"/>
                  </a:cubicBezTo>
                  <a:lnTo>
                    <a:pt x="2206" y="2928"/>
                  </a:lnTo>
                  <a:cubicBezTo>
                    <a:pt x="2218" y="2914"/>
                    <a:pt x="2225" y="2896"/>
                    <a:pt x="2226" y="2877"/>
                  </a:cubicBezTo>
                  <a:cubicBezTo>
                    <a:pt x="2229" y="2828"/>
                    <a:pt x="2192" y="2787"/>
                    <a:pt x="2144" y="2783"/>
                  </a:cubicBezTo>
                  <a:cubicBezTo>
                    <a:pt x="2095" y="2780"/>
                    <a:pt x="2053" y="2817"/>
                    <a:pt x="2050" y="2866"/>
                  </a:cubicBezTo>
                  <a:cubicBezTo>
                    <a:pt x="2049" y="2876"/>
                    <a:pt x="2050" y="2886"/>
                    <a:pt x="2053" y="2895"/>
                  </a:cubicBezTo>
                  <a:lnTo>
                    <a:pt x="1777" y="2995"/>
                  </a:lnTo>
                  <a:cubicBezTo>
                    <a:pt x="1752" y="2929"/>
                    <a:pt x="1681" y="2893"/>
                    <a:pt x="1613" y="2914"/>
                  </a:cubicBezTo>
                  <a:lnTo>
                    <a:pt x="1610" y="2915"/>
                  </a:lnTo>
                  <a:lnTo>
                    <a:pt x="1488" y="2589"/>
                  </a:lnTo>
                  <a:cubicBezTo>
                    <a:pt x="1505" y="2579"/>
                    <a:pt x="1518" y="2561"/>
                    <a:pt x="1520" y="2540"/>
                  </a:cubicBezTo>
                  <a:cubicBezTo>
                    <a:pt x="1520" y="2531"/>
                    <a:pt x="1519" y="2522"/>
                    <a:pt x="1515" y="2514"/>
                  </a:cubicBezTo>
                  <a:cubicBezTo>
                    <a:pt x="1567" y="2484"/>
                    <a:pt x="1612" y="2441"/>
                    <a:pt x="1645" y="2388"/>
                  </a:cubicBezTo>
                  <a:cubicBezTo>
                    <a:pt x="1681" y="2328"/>
                    <a:pt x="1701" y="2260"/>
                    <a:pt x="1700" y="2189"/>
                  </a:cubicBezTo>
                  <a:cubicBezTo>
                    <a:pt x="1700" y="2169"/>
                    <a:pt x="1698" y="2148"/>
                    <a:pt x="1695" y="2128"/>
                  </a:cubicBezTo>
                  <a:cubicBezTo>
                    <a:pt x="1718" y="2121"/>
                    <a:pt x="1735" y="2100"/>
                    <a:pt x="1737" y="2075"/>
                  </a:cubicBezTo>
                  <a:cubicBezTo>
                    <a:pt x="1738" y="2069"/>
                    <a:pt x="1737" y="2063"/>
                    <a:pt x="1735" y="2057"/>
                  </a:cubicBezTo>
                  <a:lnTo>
                    <a:pt x="1983" y="1972"/>
                  </a:lnTo>
                  <a:cubicBezTo>
                    <a:pt x="2001" y="2018"/>
                    <a:pt x="2047" y="2051"/>
                    <a:pt x="2100" y="2051"/>
                  </a:cubicBezTo>
                  <a:cubicBezTo>
                    <a:pt x="2140" y="2050"/>
                    <a:pt x="2176" y="2031"/>
                    <a:pt x="2199" y="2001"/>
                  </a:cubicBezTo>
                  <a:lnTo>
                    <a:pt x="2417" y="2164"/>
                  </a:lnTo>
                  <a:lnTo>
                    <a:pt x="2415" y="2166"/>
                  </a:lnTo>
                  <a:cubicBezTo>
                    <a:pt x="2402" y="2187"/>
                    <a:pt x="2398" y="2212"/>
                    <a:pt x="2404" y="2237"/>
                  </a:cubicBezTo>
                  <a:cubicBezTo>
                    <a:pt x="2409" y="2262"/>
                    <a:pt x="2424" y="2283"/>
                    <a:pt x="2446" y="2297"/>
                  </a:cubicBezTo>
                  <a:cubicBezTo>
                    <a:pt x="2467" y="2310"/>
                    <a:pt x="2493" y="2315"/>
                    <a:pt x="2518" y="2309"/>
                  </a:cubicBezTo>
                  <a:cubicBezTo>
                    <a:pt x="2524" y="2308"/>
                    <a:pt x="2529" y="2306"/>
                    <a:pt x="2534" y="2304"/>
                  </a:cubicBezTo>
                  <a:lnTo>
                    <a:pt x="2670" y="2569"/>
                  </a:lnTo>
                  <a:cubicBezTo>
                    <a:pt x="2649" y="2582"/>
                    <a:pt x="2638" y="2607"/>
                    <a:pt x="2644" y="2633"/>
                  </a:cubicBezTo>
                  <a:cubicBezTo>
                    <a:pt x="2652" y="2665"/>
                    <a:pt x="2684" y="2685"/>
                    <a:pt x="2717" y="2678"/>
                  </a:cubicBezTo>
                  <a:cubicBezTo>
                    <a:pt x="2749" y="2670"/>
                    <a:pt x="2769" y="2638"/>
                    <a:pt x="2762" y="2605"/>
                  </a:cubicBezTo>
                  <a:cubicBezTo>
                    <a:pt x="2754" y="2573"/>
                    <a:pt x="2721" y="2553"/>
                    <a:pt x="2689" y="2560"/>
                  </a:cubicBezTo>
                  <a:cubicBezTo>
                    <a:pt x="2687" y="2561"/>
                    <a:pt x="2685" y="2562"/>
                    <a:pt x="2683" y="2562"/>
                  </a:cubicBezTo>
                  <a:lnTo>
                    <a:pt x="2547" y="2297"/>
                  </a:lnTo>
                  <a:cubicBezTo>
                    <a:pt x="2559" y="2289"/>
                    <a:pt x="2570" y="2279"/>
                    <a:pt x="2578" y="2266"/>
                  </a:cubicBezTo>
                  <a:cubicBezTo>
                    <a:pt x="2590" y="2246"/>
                    <a:pt x="2595" y="2224"/>
                    <a:pt x="2591" y="2201"/>
                  </a:cubicBezTo>
                  <a:lnTo>
                    <a:pt x="2957" y="2116"/>
                  </a:lnTo>
                  <a:cubicBezTo>
                    <a:pt x="2966" y="2145"/>
                    <a:pt x="2997" y="2163"/>
                    <a:pt x="3028" y="2156"/>
                  </a:cubicBezTo>
                  <a:cubicBezTo>
                    <a:pt x="3060" y="2148"/>
                    <a:pt x="3080" y="2116"/>
                    <a:pt x="3072" y="2084"/>
                  </a:cubicBezTo>
                  <a:cubicBezTo>
                    <a:pt x="3065" y="2051"/>
                    <a:pt x="3032" y="2031"/>
                    <a:pt x="3000" y="2039"/>
                  </a:cubicBezTo>
                  <a:cubicBezTo>
                    <a:pt x="2971" y="2045"/>
                    <a:pt x="2952" y="2073"/>
                    <a:pt x="2954" y="2102"/>
                  </a:cubicBezTo>
                  <a:lnTo>
                    <a:pt x="2588" y="2187"/>
                  </a:lnTo>
                  <a:cubicBezTo>
                    <a:pt x="2573" y="2140"/>
                    <a:pt x="2524" y="2112"/>
                    <a:pt x="2476" y="2123"/>
                  </a:cubicBezTo>
                  <a:cubicBezTo>
                    <a:pt x="2456" y="2127"/>
                    <a:pt x="2439" y="2138"/>
                    <a:pt x="2425" y="2152"/>
                  </a:cubicBezTo>
                  <a:lnTo>
                    <a:pt x="2207" y="1989"/>
                  </a:lnTo>
                  <a:cubicBezTo>
                    <a:pt x="2219" y="1970"/>
                    <a:pt x="2225" y="1948"/>
                    <a:pt x="2225" y="1924"/>
                  </a:cubicBezTo>
                  <a:cubicBezTo>
                    <a:pt x="2225" y="1854"/>
                    <a:pt x="2168" y="1798"/>
                    <a:pt x="2098" y="1799"/>
                  </a:cubicBezTo>
                  <a:cubicBezTo>
                    <a:pt x="2084" y="1799"/>
                    <a:pt x="2071" y="1801"/>
                    <a:pt x="2058" y="1806"/>
                  </a:cubicBezTo>
                  <a:lnTo>
                    <a:pt x="1897" y="1409"/>
                  </a:lnTo>
                  <a:cubicBezTo>
                    <a:pt x="1915" y="1402"/>
                    <a:pt x="1931" y="1389"/>
                    <a:pt x="1942" y="1372"/>
                  </a:cubicBezTo>
                  <a:cubicBezTo>
                    <a:pt x="1943" y="1368"/>
                    <a:pt x="1945" y="1365"/>
                    <a:pt x="1947" y="1362"/>
                  </a:cubicBezTo>
                  <a:cubicBezTo>
                    <a:pt x="1948" y="1360"/>
                    <a:pt x="1948" y="1358"/>
                    <a:pt x="1949" y="1357"/>
                  </a:cubicBezTo>
                  <a:lnTo>
                    <a:pt x="2728" y="1702"/>
                  </a:lnTo>
                  <a:cubicBezTo>
                    <a:pt x="2727" y="1706"/>
                    <a:pt x="2726" y="1710"/>
                    <a:pt x="2726" y="1713"/>
                  </a:cubicBezTo>
                  <a:cubicBezTo>
                    <a:pt x="2724" y="1747"/>
                    <a:pt x="2749" y="1776"/>
                    <a:pt x="2782" y="1778"/>
                  </a:cubicBezTo>
                  <a:cubicBezTo>
                    <a:pt x="2815" y="1780"/>
                    <a:pt x="2844" y="1755"/>
                    <a:pt x="2847" y="1722"/>
                  </a:cubicBezTo>
                  <a:cubicBezTo>
                    <a:pt x="2849" y="1689"/>
                    <a:pt x="2824" y="1660"/>
                    <a:pt x="2791" y="1658"/>
                  </a:cubicBezTo>
                  <a:cubicBezTo>
                    <a:pt x="2766" y="1656"/>
                    <a:pt x="2745" y="1669"/>
                    <a:pt x="2734" y="1689"/>
                  </a:cubicBezTo>
                  <a:lnTo>
                    <a:pt x="1953" y="1343"/>
                  </a:lnTo>
                  <a:cubicBezTo>
                    <a:pt x="1963" y="1300"/>
                    <a:pt x="1942" y="1254"/>
                    <a:pt x="1901" y="1235"/>
                  </a:cubicBezTo>
                  <a:cubicBezTo>
                    <a:pt x="1854" y="1213"/>
                    <a:pt x="1797" y="1232"/>
                    <a:pt x="1774" y="1281"/>
                  </a:cubicBezTo>
                  <a:cubicBezTo>
                    <a:pt x="1769" y="1290"/>
                    <a:pt x="1766" y="1301"/>
                    <a:pt x="1765" y="1311"/>
                  </a:cubicBezTo>
                  <a:lnTo>
                    <a:pt x="1434" y="1393"/>
                  </a:lnTo>
                  <a:cubicBezTo>
                    <a:pt x="1422" y="1353"/>
                    <a:pt x="1392" y="1322"/>
                    <a:pt x="1352" y="1308"/>
                  </a:cubicBezTo>
                  <a:lnTo>
                    <a:pt x="1462" y="888"/>
                  </a:lnTo>
                  <a:cubicBezTo>
                    <a:pt x="1514" y="897"/>
                    <a:pt x="1570" y="875"/>
                    <a:pt x="1599" y="827"/>
                  </a:cubicBezTo>
                  <a:lnTo>
                    <a:pt x="1600" y="826"/>
                  </a:lnTo>
                  <a:cubicBezTo>
                    <a:pt x="1618" y="796"/>
                    <a:pt x="1623" y="762"/>
                    <a:pt x="1615" y="728"/>
                  </a:cubicBezTo>
                  <a:lnTo>
                    <a:pt x="2432" y="498"/>
                  </a:lnTo>
                  <a:cubicBezTo>
                    <a:pt x="2440" y="519"/>
                    <a:pt x="2460" y="534"/>
                    <a:pt x="2483" y="535"/>
                  </a:cubicBezTo>
                  <a:cubicBezTo>
                    <a:pt x="2489" y="536"/>
                    <a:pt x="2494" y="535"/>
                    <a:pt x="2499" y="534"/>
                  </a:cubicBezTo>
                  <a:cubicBezTo>
                    <a:pt x="2518" y="574"/>
                    <a:pt x="2543" y="610"/>
                    <a:pt x="2575" y="642"/>
                  </a:cubicBezTo>
                  <a:cubicBezTo>
                    <a:pt x="2646" y="712"/>
                    <a:pt x="2740" y="751"/>
                    <a:pt x="2840" y="750"/>
                  </a:cubicBezTo>
                  <a:cubicBezTo>
                    <a:pt x="2895" y="750"/>
                    <a:pt x="2947" y="738"/>
                    <a:pt x="2994" y="717"/>
                  </a:cubicBezTo>
                  <a:cubicBezTo>
                    <a:pt x="3004" y="730"/>
                    <a:pt x="3020" y="740"/>
                    <a:pt x="3038" y="741"/>
                  </a:cubicBezTo>
                  <a:cubicBezTo>
                    <a:pt x="3044" y="741"/>
                    <a:pt x="3049" y="741"/>
                    <a:pt x="3054" y="740"/>
                  </a:cubicBezTo>
                  <a:lnTo>
                    <a:pt x="3197" y="1238"/>
                  </a:lnTo>
                  <a:cubicBezTo>
                    <a:pt x="3161" y="1244"/>
                    <a:pt x="3129" y="1266"/>
                    <a:pt x="3109" y="1298"/>
                  </a:cubicBezTo>
                  <a:cubicBezTo>
                    <a:pt x="3099" y="1313"/>
                    <a:pt x="3093" y="1329"/>
                    <a:pt x="3091" y="1346"/>
                  </a:cubicBezTo>
                  <a:cubicBezTo>
                    <a:pt x="3085" y="1382"/>
                    <a:pt x="3093" y="1417"/>
                    <a:pt x="3114" y="1446"/>
                  </a:cubicBezTo>
                  <a:cubicBezTo>
                    <a:pt x="3134" y="1475"/>
                    <a:pt x="3165" y="1494"/>
                    <a:pt x="3200" y="1500"/>
                  </a:cubicBezTo>
                  <a:cubicBezTo>
                    <a:pt x="3254" y="1508"/>
                    <a:pt x="3307" y="1484"/>
                    <a:pt x="3335" y="1438"/>
                  </a:cubicBezTo>
                  <a:cubicBezTo>
                    <a:pt x="3344" y="1424"/>
                    <a:pt x="3350" y="1407"/>
                    <a:pt x="3353" y="1390"/>
                  </a:cubicBezTo>
                  <a:cubicBezTo>
                    <a:pt x="3359" y="1355"/>
                    <a:pt x="3351" y="1320"/>
                    <a:pt x="3330" y="1291"/>
                  </a:cubicBezTo>
                  <a:cubicBezTo>
                    <a:pt x="3313" y="1267"/>
                    <a:pt x="3289" y="1250"/>
                    <a:pt x="3262" y="1241"/>
                  </a:cubicBezTo>
                  <a:lnTo>
                    <a:pt x="3378" y="741"/>
                  </a:lnTo>
                  <a:cubicBezTo>
                    <a:pt x="3380" y="741"/>
                    <a:pt x="3383" y="742"/>
                    <a:pt x="3385" y="742"/>
                  </a:cubicBezTo>
                  <a:cubicBezTo>
                    <a:pt x="3407" y="743"/>
                    <a:pt x="3428" y="736"/>
                    <a:pt x="3444" y="724"/>
                  </a:cubicBezTo>
                  <a:lnTo>
                    <a:pt x="3748" y="1062"/>
                  </a:lnTo>
                  <a:cubicBezTo>
                    <a:pt x="3735" y="1077"/>
                    <a:pt x="3730" y="1099"/>
                    <a:pt x="3736" y="1120"/>
                  </a:cubicBezTo>
                  <a:cubicBezTo>
                    <a:pt x="3746" y="1151"/>
                    <a:pt x="3780" y="1169"/>
                    <a:pt x="3812" y="1159"/>
                  </a:cubicBezTo>
                  <a:cubicBezTo>
                    <a:pt x="3844" y="1149"/>
                    <a:pt x="3861" y="1115"/>
                    <a:pt x="3851" y="1083"/>
                  </a:cubicBezTo>
                  <a:cubicBezTo>
                    <a:pt x="3841" y="1051"/>
                    <a:pt x="3807" y="1034"/>
                    <a:pt x="3775" y="1044"/>
                  </a:cubicBezTo>
                  <a:cubicBezTo>
                    <a:pt x="3769" y="1046"/>
                    <a:pt x="3764" y="1049"/>
                    <a:pt x="3759" y="1052"/>
                  </a:cubicBezTo>
                  <a:lnTo>
                    <a:pt x="3455" y="714"/>
                  </a:lnTo>
                  <a:cubicBezTo>
                    <a:pt x="3469" y="700"/>
                    <a:pt x="3478" y="681"/>
                    <a:pt x="3479" y="660"/>
                  </a:cubicBezTo>
                  <a:cubicBezTo>
                    <a:pt x="3480" y="648"/>
                    <a:pt x="3478" y="637"/>
                    <a:pt x="3475" y="626"/>
                  </a:cubicBezTo>
                  <a:lnTo>
                    <a:pt x="3857" y="459"/>
                  </a:lnTo>
                  <a:cubicBezTo>
                    <a:pt x="3872" y="485"/>
                    <a:pt x="3904" y="498"/>
                    <a:pt x="3934" y="488"/>
                  </a:cubicBezTo>
                  <a:cubicBezTo>
                    <a:pt x="3949" y="484"/>
                    <a:pt x="3962" y="473"/>
                    <a:pt x="3971" y="459"/>
                  </a:cubicBezTo>
                  <a:cubicBezTo>
                    <a:pt x="3981" y="443"/>
                    <a:pt x="3984" y="422"/>
                    <a:pt x="3978" y="404"/>
                  </a:cubicBezTo>
                  <a:cubicBezTo>
                    <a:pt x="3967" y="368"/>
                    <a:pt x="3929" y="348"/>
                    <a:pt x="3893" y="359"/>
                  </a:cubicBezTo>
                  <a:moveTo>
                    <a:pt x="82" y="1104"/>
                  </a:moveTo>
                  <a:cubicBezTo>
                    <a:pt x="53" y="1111"/>
                    <a:pt x="25" y="1093"/>
                    <a:pt x="18" y="1065"/>
                  </a:cubicBezTo>
                  <a:cubicBezTo>
                    <a:pt x="15" y="1051"/>
                    <a:pt x="17" y="1037"/>
                    <a:pt x="24" y="1025"/>
                  </a:cubicBezTo>
                  <a:cubicBezTo>
                    <a:pt x="32" y="1013"/>
                    <a:pt x="44" y="1004"/>
                    <a:pt x="57" y="1001"/>
                  </a:cubicBezTo>
                  <a:cubicBezTo>
                    <a:pt x="86" y="994"/>
                    <a:pt x="115" y="1012"/>
                    <a:pt x="121" y="1041"/>
                  </a:cubicBezTo>
                  <a:cubicBezTo>
                    <a:pt x="128" y="1068"/>
                    <a:pt x="109" y="1098"/>
                    <a:pt x="82" y="1104"/>
                  </a:cubicBezTo>
                  <a:moveTo>
                    <a:pt x="521" y="1930"/>
                  </a:moveTo>
                  <a:cubicBezTo>
                    <a:pt x="520" y="1938"/>
                    <a:pt x="517" y="1945"/>
                    <a:pt x="513" y="1951"/>
                  </a:cubicBezTo>
                  <a:cubicBezTo>
                    <a:pt x="502" y="1969"/>
                    <a:pt x="481" y="1978"/>
                    <a:pt x="461" y="1975"/>
                  </a:cubicBezTo>
                  <a:cubicBezTo>
                    <a:pt x="432" y="1971"/>
                    <a:pt x="411" y="1944"/>
                    <a:pt x="416" y="1915"/>
                  </a:cubicBezTo>
                  <a:cubicBezTo>
                    <a:pt x="417" y="1908"/>
                    <a:pt x="419" y="1901"/>
                    <a:pt x="423" y="1895"/>
                  </a:cubicBezTo>
                  <a:cubicBezTo>
                    <a:pt x="434" y="1877"/>
                    <a:pt x="455" y="1867"/>
                    <a:pt x="476" y="1870"/>
                  </a:cubicBezTo>
                  <a:cubicBezTo>
                    <a:pt x="490" y="1872"/>
                    <a:pt x="502" y="1880"/>
                    <a:pt x="511" y="1891"/>
                  </a:cubicBezTo>
                  <a:cubicBezTo>
                    <a:pt x="519" y="1902"/>
                    <a:pt x="523" y="1916"/>
                    <a:pt x="521" y="1930"/>
                  </a:cubicBezTo>
                  <a:close/>
                  <a:moveTo>
                    <a:pt x="1766" y="3006"/>
                  </a:moveTo>
                  <a:cubicBezTo>
                    <a:pt x="1776" y="3039"/>
                    <a:pt x="1771" y="3074"/>
                    <a:pt x="1753" y="3104"/>
                  </a:cubicBezTo>
                  <a:cubicBezTo>
                    <a:pt x="1738" y="3128"/>
                    <a:pt x="1715" y="3146"/>
                    <a:pt x="1687" y="3155"/>
                  </a:cubicBezTo>
                  <a:cubicBezTo>
                    <a:pt x="1657" y="3164"/>
                    <a:pt x="1625" y="3161"/>
                    <a:pt x="1597" y="3146"/>
                  </a:cubicBezTo>
                  <a:cubicBezTo>
                    <a:pt x="1569" y="3131"/>
                    <a:pt x="1548" y="3106"/>
                    <a:pt x="1539" y="3076"/>
                  </a:cubicBezTo>
                  <a:cubicBezTo>
                    <a:pt x="1529" y="3043"/>
                    <a:pt x="1533" y="3008"/>
                    <a:pt x="1551" y="2978"/>
                  </a:cubicBezTo>
                  <a:cubicBezTo>
                    <a:pt x="1566" y="2954"/>
                    <a:pt x="1590" y="2936"/>
                    <a:pt x="1617" y="2928"/>
                  </a:cubicBezTo>
                  <a:cubicBezTo>
                    <a:pt x="1680" y="2908"/>
                    <a:pt x="1746" y="2943"/>
                    <a:pt x="1766" y="3006"/>
                  </a:cubicBezTo>
                  <a:moveTo>
                    <a:pt x="2576" y="2198"/>
                  </a:moveTo>
                  <a:cubicBezTo>
                    <a:pt x="2581" y="2219"/>
                    <a:pt x="2577" y="2240"/>
                    <a:pt x="2566" y="2258"/>
                  </a:cubicBezTo>
                  <a:cubicBezTo>
                    <a:pt x="2554" y="2277"/>
                    <a:pt x="2536" y="2290"/>
                    <a:pt x="2515" y="2295"/>
                  </a:cubicBezTo>
                  <a:cubicBezTo>
                    <a:pt x="2494" y="2300"/>
                    <a:pt x="2472" y="2296"/>
                    <a:pt x="2453" y="2284"/>
                  </a:cubicBezTo>
                  <a:cubicBezTo>
                    <a:pt x="2435" y="2273"/>
                    <a:pt x="2422" y="2255"/>
                    <a:pt x="2418" y="2234"/>
                  </a:cubicBezTo>
                  <a:cubicBezTo>
                    <a:pt x="2413" y="2213"/>
                    <a:pt x="2416" y="2191"/>
                    <a:pt x="2428" y="2173"/>
                  </a:cubicBezTo>
                  <a:cubicBezTo>
                    <a:pt x="2439" y="2154"/>
                    <a:pt x="2457" y="2142"/>
                    <a:pt x="2479" y="2137"/>
                  </a:cubicBezTo>
                  <a:cubicBezTo>
                    <a:pt x="2522" y="2127"/>
                    <a:pt x="2566" y="2154"/>
                    <a:pt x="2576" y="2198"/>
                  </a:cubicBezTo>
                  <a:close/>
                  <a:moveTo>
                    <a:pt x="1686" y="2189"/>
                  </a:moveTo>
                  <a:cubicBezTo>
                    <a:pt x="1686" y="2257"/>
                    <a:pt x="1668" y="2323"/>
                    <a:pt x="1632" y="2380"/>
                  </a:cubicBezTo>
                  <a:cubicBezTo>
                    <a:pt x="1601" y="2431"/>
                    <a:pt x="1558" y="2472"/>
                    <a:pt x="1509" y="2502"/>
                  </a:cubicBezTo>
                  <a:cubicBezTo>
                    <a:pt x="1498" y="2487"/>
                    <a:pt x="1482" y="2477"/>
                    <a:pt x="1463" y="2476"/>
                  </a:cubicBezTo>
                  <a:cubicBezTo>
                    <a:pt x="1430" y="2474"/>
                    <a:pt x="1401" y="2499"/>
                    <a:pt x="1399" y="2532"/>
                  </a:cubicBezTo>
                  <a:cubicBezTo>
                    <a:pt x="1399" y="2536"/>
                    <a:pt x="1399" y="2540"/>
                    <a:pt x="1400" y="2544"/>
                  </a:cubicBezTo>
                  <a:cubicBezTo>
                    <a:pt x="1376" y="2548"/>
                    <a:pt x="1352" y="2551"/>
                    <a:pt x="1328" y="2551"/>
                  </a:cubicBezTo>
                  <a:cubicBezTo>
                    <a:pt x="1129" y="2552"/>
                    <a:pt x="967" y="2391"/>
                    <a:pt x="966" y="2193"/>
                  </a:cubicBezTo>
                  <a:cubicBezTo>
                    <a:pt x="966" y="2125"/>
                    <a:pt x="984" y="2059"/>
                    <a:pt x="1020" y="2002"/>
                  </a:cubicBezTo>
                  <a:cubicBezTo>
                    <a:pt x="1075" y="1912"/>
                    <a:pt x="1165" y="1853"/>
                    <a:pt x="1267" y="1836"/>
                  </a:cubicBezTo>
                  <a:cubicBezTo>
                    <a:pt x="1273" y="1862"/>
                    <a:pt x="1295" y="1882"/>
                    <a:pt x="1322" y="1883"/>
                  </a:cubicBezTo>
                  <a:cubicBezTo>
                    <a:pt x="1352" y="1885"/>
                    <a:pt x="1379" y="1865"/>
                    <a:pt x="1385" y="1836"/>
                  </a:cubicBezTo>
                  <a:cubicBezTo>
                    <a:pt x="1497" y="1854"/>
                    <a:pt x="1591" y="1925"/>
                    <a:pt x="1643" y="2021"/>
                  </a:cubicBezTo>
                  <a:cubicBezTo>
                    <a:pt x="1628" y="2031"/>
                    <a:pt x="1618" y="2048"/>
                    <a:pt x="1617" y="2067"/>
                  </a:cubicBezTo>
                  <a:cubicBezTo>
                    <a:pt x="1615" y="2100"/>
                    <a:pt x="1640" y="2129"/>
                    <a:pt x="1673" y="2131"/>
                  </a:cubicBezTo>
                  <a:cubicBezTo>
                    <a:pt x="1676" y="2131"/>
                    <a:pt x="1678" y="2131"/>
                    <a:pt x="1681" y="2131"/>
                  </a:cubicBezTo>
                  <a:cubicBezTo>
                    <a:pt x="1684" y="2150"/>
                    <a:pt x="1686" y="2169"/>
                    <a:pt x="1686" y="2189"/>
                  </a:cubicBezTo>
                  <a:moveTo>
                    <a:pt x="1787" y="1287"/>
                  </a:moveTo>
                  <a:cubicBezTo>
                    <a:pt x="1788" y="1284"/>
                    <a:pt x="1790" y="1281"/>
                    <a:pt x="1791" y="1278"/>
                  </a:cubicBezTo>
                  <a:cubicBezTo>
                    <a:pt x="1813" y="1243"/>
                    <a:pt x="1857" y="1230"/>
                    <a:pt x="1895" y="1248"/>
                  </a:cubicBezTo>
                  <a:cubicBezTo>
                    <a:pt x="1935" y="1267"/>
                    <a:pt x="1953" y="1315"/>
                    <a:pt x="1934" y="1356"/>
                  </a:cubicBezTo>
                  <a:cubicBezTo>
                    <a:pt x="1915" y="1397"/>
                    <a:pt x="1866" y="1413"/>
                    <a:pt x="1826" y="1395"/>
                  </a:cubicBezTo>
                  <a:cubicBezTo>
                    <a:pt x="1806" y="1385"/>
                    <a:pt x="1791" y="1369"/>
                    <a:pt x="1784" y="1349"/>
                  </a:cubicBezTo>
                  <a:cubicBezTo>
                    <a:pt x="1777" y="1328"/>
                    <a:pt x="1778" y="1306"/>
                    <a:pt x="1787" y="1287"/>
                  </a:cubicBezTo>
                  <a:moveTo>
                    <a:pt x="1771" y="1354"/>
                  </a:moveTo>
                  <a:cubicBezTo>
                    <a:pt x="1779" y="1378"/>
                    <a:pt x="1797" y="1397"/>
                    <a:pt x="1820" y="1408"/>
                  </a:cubicBezTo>
                  <a:cubicBezTo>
                    <a:pt x="1840" y="1417"/>
                    <a:pt x="1863" y="1419"/>
                    <a:pt x="1883" y="1414"/>
                  </a:cubicBezTo>
                  <a:lnTo>
                    <a:pt x="2045" y="1811"/>
                  </a:lnTo>
                  <a:cubicBezTo>
                    <a:pt x="2002" y="1831"/>
                    <a:pt x="1973" y="1875"/>
                    <a:pt x="1973" y="1925"/>
                  </a:cubicBezTo>
                  <a:cubicBezTo>
                    <a:pt x="1973" y="1937"/>
                    <a:pt x="1975" y="1948"/>
                    <a:pt x="1978" y="1959"/>
                  </a:cubicBezTo>
                  <a:lnTo>
                    <a:pt x="1730" y="2044"/>
                  </a:lnTo>
                  <a:cubicBezTo>
                    <a:pt x="1721" y="2025"/>
                    <a:pt x="1703" y="2012"/>
                    <a:pt x="1681" y="2011"/>
                  </a:cubicBezTo>
                  <a:cubicBezTo>
                    <a:pt x="1672" y="2010"/>
                    <a:pt x="1664" y="2012"/>
                    <a:pt x="1656" y="2014"/>
                  </a:cubicBezTo>
                  <a:cubicBezTo>
                    <a:pt x="1602" y="1914"/>
                    <a:pt x="1503" y="1841"/>
                    <a:pt x="1386" y="1822"/>
                  </a:cubicBezTo>
                  <a:cubicBezTo>
                    <a:pt x="1385" y="1791"/>
                    <a:pt x="1361" y="1765"/>
                    <a:pt x="1330" y="1763"/>
                  </a:cubicBezTo>
                  <a:lnTo>
                    <a:pt x="1330" y="1763"/>
                  </a:lnTo>
                  <a:lnTo>
                    <a:pt x="1323" y="1553"/>
                  </a:lnTo>
                  <a:cubicBezTo>
                    <a:pt x="1388" y="1548"/>
                    <a:pt x="1439" y="1493"/>
                    <a:pt x="1438" y="1427"/>
                  </a:cubicBezTo>
                  <a:cubicBezTo>
                    <a:pt x="1438" y="1420"/>
                    <a:pt x="1438" y="1414"/>
                    <a:pt x="1437" y="1407"/>
                  </a:cubicBezTo>
                  <a:lnTo>
                    <a:pt x="1765" y="1326"/>
                  </a:lnTo>
                  <a:cubicBezTo>
                    <a:pt x="1765" y="1335"/>
                    <a:pt x="1767" y="1345"/>
                    <a:pt x="1771" y="1354"/>
                  </a:cubicBezTo>
                  <a:close/>
                  <a:moveTo>
                    <a:pt x="1588" y="818"/>
                  </a:moveTo>
                  <a:lnTo>
                    <a:pt x="1587" y="820"/>
                  </a:lnTo>
                  <a:cubicBezTo>
                    <a:pt x="1553" y="875"/>
                    <a:pt x="1480" y="892"/>
                    <a:pt x="1425" y="859"/>
                  </a:cubicBezTo>
                  <a:cubicBezTo>
                    <a:pt x="1397" y="843"/>
                    <a:pt x="1378" y="817"/>
                    <a:pt x="1370" y="786"/>
                  </a:cubicBezTo>
                  <a:cubicBezTo>
                    <a:pt x="1363" y="756"/>
                    <a:pt x="1367" y="724"/>
                    <a:pt x="1384" y="697"/>
                  </a:cubicBezTo>
                  <a:lnTo>
                    <a:pt x="1385" y="695"/>
                  </a:lnTo>
                  <a:cubicBezTo>
                    <a:pt x="1419" y="640"/>
                    <a:pt x="1491" y="622"/>
                    <a:pt x="1546" y="655"/>
                  </a:cubicBezTo>
                  <a:cubicBezTo>
                    <a:pt x="1574" y="672"/>
                    <a:pt x="1593" y="698"/>
                    <a:pt x="1601" y="728"/>
                  </a:cubicBezTo>
                  <a:cubicBezTo>
                    <a:pt x="1609" y="759"/>
                    <a:pt x="1604" y="791"/>
                    <a:pt x="1588" y="818"/>
                  </a:cubicBezTo>
                  <a:moveTo>
                    <a:pt x="2840" y="736"/>
                  </a:moveTo>
                  <a:cubicBezTo>
                    <a:pt x="2744" y="736"/>
                    <a:pt x="2654" y="699"/>
                    <a:pt x="2585" y="632"/>
                  </a:cubicBezTo>
                  <a:cubicBezTo>
                    <a:pt x="2555" y="602"/>
                    <a:pt x="2530" y="567"/>
                    <a:pt x="2513" y="529"/>
                  </a:cubicBezTo>
                  <a:cubicBezTo>
                    <a:pt x="2532" y="520"/>
                    <a:pt x="2546" y="502"/>
                    <a:pt x="2547" y="479"/>
                  </a:cubicBezTo>
                  <a:cubicBezTo>
                    <a:pt x="2550" y="446"/>
                    <a:pt x="2524" y="417"/>
                    <a:pt x="2491" y="415"/>
                  </a:cubicBezTo>
                  <a:cubicBezTo>
                    <a:pt x="2488" y="415"/>
                    <a:pt x="2484" y="415"/>
                    <a:pt x="2481" y="415"/>
                  </a:cubicBezTo>
                  <a:cubicBezTo>
                    <a:pt x="2479" y="403"/>
                    <a:pt x="2479" y="390"/>
                    <a:pt x="2479" y="378"/>
                  </a:cubicBezTo>
                  <a:cubicBezTo>
                    <a:pt x="2478" y="310"/>
                    <a:pt x="2497" y="244"/>
                    <a:pt x="2532" y="187"/>
                  </a:cubicBezTo>
                  <a:cubicBezTo>
                    <a:pt x="2598" y="80"/>
                    <a:pt x="2712" y="16"/>
                    <a:pt x="2837" y="16"/>
                  </a:cubicBezTo>
                  <a:cubicBezTo>
                    <a:pt x="3035" y="15"/>
                    <a:pt x="3198" y="176"/>
                    <a:pt x="3199" y="374"/>
                  </a:cubicBezTo>
                  <a:cubicBezTo>
                    <a:pt x="3199" y="442"/>
                    <a:pt x="3180" y="508"/>
                    <a:pt x="3145" y="565"/>
                  </a:cubicBezTo>
                  <a:cubicBezTo>
                    <a:pt x="3128" y="592"/>
                    <a:pt x="3108" y="617"/>
                    <a:pt x="3085" y="638"/>
                  </a:cubicBezTo>
                  <a:cubicBezTo>
                    <a:pt x="3075" y="628"/>
                    <a:pt x="3061" y="622"/>
                    <a:pt x="3046" y="621"/>
                  </a:cubicBezTo>
                  <a:cubicBezTo>
                    <a:pt x="3013" y="618"/>
                    <a:pt x="2984" y="644"/>
                    <a:pt x="2982" y="677"/>
                  </a:cubicBezTo>
                  <a:cubicBezTo>
                    <a:pt x="2981" y="687"/>
                    <a:pt x="2983" y="696"/>
                    <a:pt x="2987" y="704"/>
                  </a:cubicBezTo>
                  <a:cubicBezTo>
                    <a:pt x="2942" y="724"/>
                    <a:pt x="2892" y="736"/>
                    <a:pt x="2840" y="736"/>
                  </a:cubicBezTo>
                  <a:moveTo>
                    <a:pt x="3318" y="1299"/>
                  </a:moveTo>
                  <a:cubicBezTo>
                    <a:pt x="3337" y="1325"/>
                    <a:pt x="3344" y="1356"/>
                    <a:pt x="3339" y="1388"/>
                  </a:cubicBezTo>
                  <a:cubicBezTo>
                    <a:pt x="3336" y="1403"/>
                    <a:pt x="3331" y="1418"/>
                    <a:pt x="3323" y="1431"/>
                  </a:cubicBezTo>
                  <a:cubicBezTo>
                    <a:pt x="3297" y="1472"/>
                    <a:pt x="3250" y="1493"/>
                    <a:pt x="3202" y="1485"/>
                  </a:cubicBezTo>
                  <a:cubicBezTo>
                    <a:pt x="3171" y="1480"/>
                    <a:pt x="3144" y="1463"/>
                    <a:pt x="3125" y="1437"/>
                  </a:cubicBezTo>
                  <a:cubicBezTo>
                    <a:pt x="3107" y="1412"/>
                    <a:pt x="3100" y="1380"/>
                    <a:pt x="3105" y="1349"/>
                  </a:cubicBezTo>
                  <a:cubicBezTo>
                    <a:pt x="3107" y="1333"/>
                    <a:pt x="3113" y="1319"/>
                    <a:pt x="3121" y="1306"/>
                  </a:cubicBezTo>
                  <a:cubicBezTo>
                    <a:pt x="3146" y="1265"/>
                    <a:pt x="3194" y="1243"/>
                    <a:pt x="3241" y="1251"/>
                  </a:cubicBezTo>
                  <a:cubicBezTo>
                    <a:pt x="3273" y="1256"/>
                    <a:pt x="3300" y="1273"/>
                    <a:pt x="3318" y="1299"/>
                  </a:cubicBezTo>
                  <a:moveTo>
                    <a:pt x="3964" y="408"/>
                  </a:moveTo>
                  <a:cubicBezTo>
                    <a:pt x="3969" y="423"/>
                    <a:pt x="3967" y="439"/>
                    <a:pt x="3959" y="452"/>
                  </a:cubicBezTo>
                  <a:cubicBezTo>
                    <a:pt x="3952" y="463"/>
                    <a:pt x="3942" y="471"/>
                    <a:pt x="3929" y="475"/>
                  </a:cubicBezTo>
                  <a:cubicBezTo>
                    <a:pt x="3901" y="483"/>
                    <a:pt x="3872" y="468"/>
                    <a:pt x="3863" y="440"/>
                  </a:cubicBezTo>
                  <a:cubicBezTo>
                    <a:pt x="3858" y="425"/>
                    <a:pt x="3860" y="409"/>
                    <a:pt x="3868" y="396"/>
                  </a:cubicBezTo>
                  <a:cubicBezTo>
                    <a:pt x="3875" y="385"/>
                    <a:pt x="3886" y="377"/>
                    <a:pt x="3898" y="373"/>
                  </a:cubicBezTo>
                  <a:cubicBezTo>
                    <a:pt x="3926" y="364"/>
                    <a:pt x="3956" y="380"/>
                    <a:pt x="3964" y="408"/>
                  </a:cubicBezTo>
                </a:path>
              </a:pathLst>
            </a:custGeom>
            <a:solidFill>
              <a:srgbClr val="C8D3D8">
                <a:alpha val="2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AT"/>
            </a:p>
          </p:txBody>
        </p:sp>
      </p:grpSp>
      <p:pic>
        <p:nvPicPr>
          <p:cNvPr id="21" name="Grafik 20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4892" y="200660"/>
            <a:ext cx="2781709" cy="1176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875008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 userDrawn="1"/>
        </p:nvCxnSpPr>
        <p:spPr>
          <a:xfrm>
            <a:off x="4416983" y="3663950"/>
            <a:ext cx="0" cy="1505531"/>
          </a:xfrm>
          <a:prstGeom prst="line">
            <a:avLst/>
          </a:prstGeom>
          <a:ln>
            <a:solidFill>
              <a:schemeClr val="bg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7"/>
          <p:cNvCxnSpPr/>
          <p:nvPr userDrawn="1"/>
        </p:nvCxnSpPr>
        <p:spPr>
          <a:xfrm flipH="1">
            <a:off x="4419601" y="1483242"/>
            <a:ext cx="1" cy="1315772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2020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03038" y="3899999"/>
            <a:ext cx="3924268" cy="1095867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3270023"/>
            <a:ext cx="3924267" cy="563043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03038" y="1703147"/>
            <a:ext cx="3924268" cy="1095867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1073171"/>
            <a:ext cx="3924267" cy="563043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 dirty="0"/>
              <a:t>Headline</a:t>
            </a:r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06657" y="3067969"/>
            <a:ext cx="3924268" cy="1095867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8" y="2437993"/>
            <a:ext cx="3924267" cy="563043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cxnSp>
        <p:nvCxnSpPr>
          <p:cNvPr id="17" name="Straight Connector 8"/>
          <p:cNvCxnSpPr/>
          <p:nvPr userDrawn="1"/>
        </p:nvCxnSpPr>
        <p:spPr>
          <a:xfrm>
            <a:off x="4409888" y="3657600"/>
            <a:ext cx="0" cy="1022124"/>
          </a:xfrm>
          <a:prstGeom prst="line">
            <a:avLst/>
          </a:prstGeom>
          <a:ln>
            <a:solidFill>
              <a:schemeClr val="bg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H="1">
            <a:off x="4416984" y="-790835"/>
            <a:ext cx="2617" cy="1636097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8"/>
          <p:cNvCxnSpPr/>
          <p:nvPr userDrawn="1"/>
        </p:nvCxnSpPr>
        <p:spPr>
          <a:xfrm>
            <a:off x="4409888" y="1387096"/>
            <a:ext cx="0" cy="1781554"/>
          </a:xfrm>
          <a:prstGeom prst="line">
            <a:avLst/>
          </a:prstGeom>
          <a:ln>
            <a:solidFill>
              <a:schemeClr val="bg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223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8"/>
          <p:cNvCxnSpPr/>
          <p:nvPr userDrawn="1"/>
        </p:nvCxnSpPr>
        <p:spPr>
          <a:xfrm flipH="1">
            <a:off x="4409888" y="3091039"/>
            <a:ext cx="7096" cy="1588685"/>
          </a:xfrm>
          <a:prstGeom prst="line">
            <a:avLst/>
          </a:prstGeom>
          <a:ln>
            <a:solidFill>
              <a:schemeClr val="bg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7"/>
          <p:cNvCxnSpPr/>
          <p:nvPr userDrawn="1"/>
        </p:nvCxnSpPr>
        <p:spPr>
          <a:xfrm flipH="1">
            <a:off x="4416984" y="-790835"/>
            <a:ext cx="2617" cy="1636097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03038" y="3262019"/>
            <a:ext cx="3924268" cy="1095867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2632043"/>
            <a:ext cx="3924267" cy="563043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03038" y="1065167"/>
            <a:ext cx="3924268" cy="1095867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435191"/>
            <a:ext cx="3924267" cy="563043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06657" y="2429989"/>
            <a:ext cx="3924268" cy="1095867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36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8" y="1800013"/>
            <a:ext cx="3924267" cy="563043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cxnSp>
        <p:nvCxnSpPr>
          <p:cNvPr id="37" name="Straight Connector 8"/>
          <p:cNvCxnSpPr/>
          <p:nvPr userDrawn="1"/>
        </p:nvCxnSpPr>
        <p:spPr>
          <a:xfrm>
            <a:off x="4409888" y="1387096"/>
            <a:ext cx="0" cy="1360714"/>
          </a:xfrm>
          <a:prstGeom prst="line">
            <a:avLst/>
          </a:prstGeom>
          <a:ln>
            <a:solidFill>
              <a:schemeClr val="bg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5"/>
          <p:cNvSpPr>
            <a:spLocks noEditPoints="1"/>
          </p:cNvSpPr>
          <p:nvPr userDrawn="1"/>
        </p:nvSpPr>
        <p:spPr bwMode="auto">
          <a:xfrm rot="19424853">
            <a:off x="4075828" y="4576080"/>
            <a:ext cx="922819" cy="564693"/>
          </a:xfrm>
          <a:custGeom>
            <a:avLst/>
            <a:gdLst>
              <a:gd name="T0" fmla="*/ 1906 w 1979"/>
              <a:gd name="T1" fmla="*/ 486 h 1210"/>
              <a:gd name="T2" fmla="*/ 1855 w 1979"/>
              <a:gd name="T3" fmla="*/ 554 h 1210"/>
              <a:gd name="T4" fmla="*/ 1869 w 1979"/>
              <a:gd name="T5" fmla="*/ 585 h 1210"/>
              <a:gd name="T6" fmla="*/ 1685 w 1979"/>
              <a:gd name="T7" fmla="*/ 789 h 1210"/>
              <a:gd name="T8" fmla="*/ 1681 w 1979"/>
              <a:gd name="T9" fmla="*/ 786 h 1210"/>
              <a:gd name="T10" fmla="*/ 1620 w 1979"/>
              <a:gd name="T11" fmla="*/ 772 h 1210"/>
              <a:gd name="T12" fmla="*/ 1574 w 1979"/>
              <a:gd name="T13" fmla="*/ 799 h 1210"/>
              <a:gd name="T14" fmla="*/ 1078 w 1979"/>
              <a:gd name="T15" fmla="*/ 425 h 1210"/>
              <a:gd name="T16" fmla="*/ 1113 w 1979"/>
              <a:gd name="T17" fmla="*/ 212 h 1210"/>
              <a:gd name="T18" fmla="*/ 810 w 1979"/>
              <a:gd name="T19" fmla="*/ 52 h 1210"/>
              <a:gd name="T20" fmla="*/ 648 w 1979"/>
              <a:gd name="T21" fmla="*/ 220 h 1210"/>
              <a:gd name="T22" fmla="*/ 149 w 1979"/>
              <a:gd name="T23" fmla="*/ 89 h 1210"/>
              <a:gd name="T24" fmla="*/ 150 w 1979"/>
              <a:gd name="T25" fmla="*/ 72 h 1210"/>
              <a:gd name="T26" fmla="*/ 71 w 1979"/>
              <a:gd name="T27" fmla="*/ 3 h 1210"/>
              <a:gd name="T28" fmla="*/ 3 w 1979"/>
              <a:gd name="T29" fmla="*/ 82 h 1210"/>
              <a:gd name="T30" fmla="*/ 81 w 1979"/>
              <a:gd name="T31" fmla="*/ 151 h 1210"/>
              <a:gd name="T32" fmla="*/ 90 w 1979"/>
              <a:gd name="T33" fmla="*/ 149 h 1210"/>
              <a:gd name="T34" fmla="*/ 165 w 1979"/>
              <a:gd name="T35" fmla="*/ 401 h 1210"/>
              <a:gd name="T36" fmla="*/ 158 w 1979"/>
              <a:gd name="T37" fmla="*/ 405 h 1210"/>
              <a:gd name="T38" fmla="*/ 138 w 1979"/>
              <a:gd name="T39" fmla="*/ 488 h 1210"/>
              <a:gd name="T40" fmla="*/ 220 w 1979"/>
              <a:gd name="T41" fmla="*/ 508 h 1210"/>
              <a:gd name="T42" fmla="*/ 241 w 1979"/>
              <a:gd name="T43" fmla="*/ 425 h 1210"/>
              <a:gd name="T44" fmla="*/ 179 w 1979"/>
              <a:gd name="T45" fmla="*/ 397 h 1210"/>
              <a:gd name="T46" fmla="*/ 104 w 1979"/>
              <a:gd name="T47" fmla="*/ 145 h 1210"/>
              <a:gd name="T48" fmla="*/ 146 w 1979"/>
              <a:gd name="T49" fmla="*/ 103 h 1210"/>
              <a:gd name="T50" fmla="*/ 644 w 1979"/>
              <a:gd name="T51" fmla="*/ 233 h 1210"/>
              <a:gd name="T52" fmla="*/ 650 w 1979"/>
              <a:gd name="T53" fmla="*/ 355 h 1210"/>
              <a:gd name="T54" fmla="*/ 953 w 1979"/>
              <a:gd name="T55" fmla="*/ 516 h 1210"/>
              <a:gd name="T56" fmla="*/ 1070 w 1979"/>
              <a:gd name="T57" fmla="*/ 437 h 1210"/>
              <a:gd name="T58" fmla="*/ 1565 w 1979"/>
              <a:gd name="T59" fmla="*/ 811 h 1210"/>
              <a:gd name="T60" fmla="*/ 1588 w 1979"/>
              <a:gd name="T61" fmla="*/ 919 h 1210"/>
              <a:gd name="T62" fmla="*/ 1649 w 1979"/>
              <a:gd name="T63" fmla="*/ 932 h 1210"/>
              <a:gd name="T64" fmla="*/ 1650 w 1979"/>
              <a:gd name="T65" fmla="*/ 932 h 1210"/>
              <a:gd name="T66" fmla="*/ 1696 w 1979"/>
              <a:gd name="T67" fmla="*/ 1086 h 1210"/>
              <a:gd name="T68" fmla="*/ 1664 w 1979"/>
              <a:gd name="T69" fmla="*/ 1117 h 1210"/>
              <a:gd name="T70" fmla="*/ 1695 w 1979"/>
              <a:gd name="T71" fmla="*/ 1196 h 1210"/>
              <a:gd name="T72" fmla="*/ 1775 w 1979"/>
              <a:gd name="T73" fmla="*/ 1166 h 1210"/>
              <a:gd name="T74" fmla="*/ 1744 w 1979"/>
              <a:gd name="T75" fmla="*/ 1086 h 1210"/>
              <a:gd name="T76" fmla="*/ 1709 w 1979"/>
              <a:gd name="T77" fmla="*/ 1082 h 1210"/>
              <a:gd name="T78" fmla="*/ 1664 w 1979"/>
              <a:gd name="T79" fmla="*/ 928 h 1210"/>
              <a:gd name="T80" fmla="*/ 1701 w 1979"/>
              <a:gd name="T81" fmla="*/ 899 h 1210"/>
              <a:gd name="T82" fmla="*/ 1704 w 1979"/>
              <a:gd name="T83" fmla="*/ 895 h 1210"/>
              <a:gd name="T84" fmla="*/ 1696 w 1979"/>
              <a:gd name="T85" fmla="*/ 799 h 1210"/>
              <a:gd name="T86" fmla="*/ 1880 w 1979"/>
              <a:gd name="T87" fmla="*/ 595 h 1210"/>
              <a:gd name="T88" fmla="*/ 1923 w 1979"/>
              <a:gd name="T89" fmla="*/ 606 h 1210"/>
              <a:gd name="T90" fmla="*/ 1974 w 1979"/>
              <a:gd name="T91" fmla="*/ 538 h 1210"/>
              <a:gd name="T92" fmla="*/ 1906 w 1979"/>
              <a:gd name="T93" fmla="*/ 486 h 1210"/>
              <a:gd name="T94" fmla="*/ 1689 w 1979"/>
              <a:gd name="T95" fmla="*/ 890 h 1210"/>
              <a:gd name="T96" fmla="*/ 1646 w 1979"/>
              <a:gd name="T97" fmla="*/ 918 h 1210"/>
              <a:gd name="T98" fmla="*/ 1597 w 1979"/>
              <a:gd name="T99" fmla="*/ 907 h 1210"/>
              <a:gd name="T100" fmla="*/ 1578 w 1979"/>
              <a:gd name="T101" fmla="*/ 817 h 1210"/>
              <a:gd name="T102" fmla="*/ 1580 w 1979"/>
              <a:gd name="T103" fmla="*/ 814 h 1210"/>
              <a:gd name="T104" fmla="*/ 1623 w 1979"/>
              <a:gd name="T105" fmla="*/ 787 h 1210"/>
              <a:gd name="T106" fmla="*/ 1673 w 1979"/>
              <a:gd name="T107" fmla="*/ 798 h 1210"/>
              <a:gd name="T108" fmla="*/ 1689 w 1979"/>
              <a:gd name="T109" fmla="*/ 890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79" h="1210">
                <a:moveTo>
                  <a:pt x="1906" y="486"/>
                </a:moveTo>
                <a:cubicBezTo>
                  <a:pt x="1873" y="491"/>
                  <a:pt x="1850" y="521"/>
                  <a:pt x="1855" y="554"/>
                </a:cubicBezTo>
                <a:cubicBezTo>
                  <a:pt x="1857" y="566"/>
                  <a:pt x="1862" y="577"/>
                  <a:pt x="1869" y="585"/>
                </a:cubicBezTo>
                <a:lnTo>
                  <a:pt x="1685" y="789"/>
                </a:lnTo>
                <a:cubicBezTo>
                  <a:pt x="1684" y="788"/>
                  <a:pt x="1682" y="787"/>
                  <a:pt x="1681" y="786"/>
                </a:cubicBezTo>
                <a:cubicBezTo>
                  <a:pt x="1663" y="773"/>
                  <a:pt x="1641" y="769"/>
                  <a:pt x="1620" y="772"/>
                </a:cubicBezTo>
                <a:cubicBezTo>
                  <a:pt x="1602" y="776"/>
                  <a:pt x="1586" y="785"/>
                  <a:pt x="1574" y="799"/>
                </a:cubicBezTo>
                <a:lnTo>
                  <a:pt x="1078" y="425"/>
                </a:lnTo>
                <a:cubicBezTo>
                  <a:pt x="1121" y="366"/>
                  <a:pt x="1137" y="288"/>
                  <a:pt x="1113" y="212"/>
                </a:cubicBezTo>
                <a:cubicBezTo>
                  <a:pt x="1074" y="84"/>
                  <a:pt x="938" y="12"/>
                  <a:pt x="810" y="52"/>
                </a:cubicBezTo>
                <a:cubicBezTo>
                  <a:pt x="728" y="77"/>
                  <a:pt x="669" y="142"/>
                  <a:pt x="648" y="220"/>
                </a:cubicBezTo>
                <a:lnTo>
                  <a:pt x="149" y="89"/>
                </a:lnTo>
                <a:cubicBezTo>
                  <a:pt x="150" y="83"/>
                  <a:pt x="151" y="78"/>
                  <a:pt x="150" y="72"/>
                </a:cubicBezTo>
                <a:cubicBezTo>
                  <a:pt x="147" y="31"/>
                  <a:pt x="112" y="0"/>
                  <a:pt x="71" y="3"/>
                </a:cubicBezTo>
                <a:cubicBezTo>
                  <a:pt x="31" y="6"/>
                  <a:pt x="0" y="41"/>
                  <a:pt x="3" y="82"/>
                </a:cubicBezTo>
                <a:cubicBezTo>
                  <a:pt x="5" y="123"/>
                  <a:pt x="41" y="153"/>
                  <a:pt x="81" y="151"/>
                </a:cubicBezTo>
                <a:cubicBezTo>
                  <a:pt x="85" y="151"/>
                  <a:pt x="87" y="150"/>
                  <a:pt x="90" y="149"/>
                </a:cubicBezTo>
                <a:lnTo>
                  <a:pt x="165" y="401"/>
                </a:lnTo>
                <a:cubicBezTo>
                  <a:pt x="163" y="402"/>
                  <a:pt x="160" y="403"/>
                  <a:pt x="158" y="405"/>
                </a:cubicBezTo>
                <a:cubicBezTo>
                  <a:pt x="129" y="422"/>
                  <a:pt x="120" y="459"/>
                  <a:pt x="138" y="488"/>
                </a:cubicBezTo>
                <a:cubicBezTo>
                  <a:pt x="155" y="516"/>
                  <a:pt x="192" y="525"/>
                  <a:pt x="220" y="508"/>
                </a:cubicBezTo>
                <a:cubicBezTo>
                  <a:pt x="249" y="490"/>
                  <a:pt x="258" y="453"/>
                  <a:pt x="241" y="425"/>
                </a:cubicBezTo>
                <a:cubicBezTo>
                  <a:pt x="227" y="403"/>
                  <a:pt x="203" y="393"/>
                  <a:pt x="179" y="397"/>
                </a:cubicBezTo>
                <a:lnTo>
                  <a:pt x="104" y="145"/>
                </a:lnTo>
                <a:cubicBezTo>
                  <a:pt x="123" y="137"/>
                  <a:pt x="139" y="122"/>
                  <a:pt x="146" y="103"/>
                </a:cubicBezTo>
                <a:lnTo>
                  <a:pt x="644" y="233"/>
                </a:lnTo>
                <a:cubicBezTo>
                  <a:pt x="636" y="273"/>
                  <a:pt x="637" y="314"/>
                  <a:pt x="650" y="355"/>
                </a:cubicBezTo>
                <a:cubicBezTo>
                  <a:pt x="689" y="483"/>
                  <a:pt x="825" y="555"/>
                  <a:pt x="953" y="516"/>
                </a:cubicBezTo>
                <a:cubicBezTo>
                  <a:pt x="1001" y="501"/>
                  <a:pt x="1041" y="473"/>
                  <a:pt x="1070" y="437"/>
                </a:cubicBezTo>
                <a:lnTo>
                  <a:pt x="1565" y="811"/>
                </a:lnTo>
                <a:cubicBezTo>
                  <a:pt x="1543" y="847"/>
                  <a:pt x="1553" y="894"/>
                  <a:pt x="1588" y="919"/>
                </a:cubicBezTo>
                <a:cubicBezTo>
                  <a:pt x="1606" y="931"/>
                  <a:pt x="1628" y="936"/>
                  <a:pt x="1649" y="932"/>
                </a:cubicBezTo>
                <a:lnTo>
                  <a:pt x="1650" y="932"/>
                </a:lnTo>
                <a:lnTo>
                  <a:pt x="1696" y="1086"/>
                </a:lnTo>
                <a:cubicBezTo>
                  <a:pt x="1682" y="1092"/>
                  <a:pt x="1671" y="1102"/>
                  <a:pt x="1664" y="1117"/>
                </a:cubicBezTo>
                <a:cubicBezTo>
                  <a:pt x="1651" y="1147"/>
                  <a:pt x="1665" y="1183"/>
                  <a:pt x="1695" y="1196"/>
                </a:cubicBezTo>
                <a:cubicBezTo>
                  <a:pt x="1725" y="1210"/>
                  <a:pt x="1761" y="1196"/>
                  <a:pt x="1775" y="1166"/>
                </a:cubicBezTo>
                <a:cubicBezTo>
                  <a:pt x="1788" y="1135"/>
                  <a:pt x="1774" y="1100"/>
                  <a:pt x="1744" y="1086"/>
                </a:cubicBezTo>
                <a:cubicBezTo>
                  <a:pt x="1733" y="1081"/>
                  <a:pt x="1721" y="1080"/>
                  <a:pt x="1709" y="1082"/>
                </a:cubicBezTo>
                <a:lnTo>
                  <a:pt x="1664" y="928"/>
                </a:lnTo>
                <a:cubicBezTo>
                  <a:pt x="1679" y="922"/>
                  <a:pt x="1692" y="912"/>
                  <a:pt x="1701" y="899"/>
                </a:cubicBezTo>
                <a:lnTo>
                  <a:pt x="1704" y="895"/>
                </a:lnTo>
                <a:cubicBezTo>
                  <a:pt x="1723" y="864"/>
                  <a:pt x="1718" y="826"/>
                  <a:pt x="1696" y="799"/>
                </a:cubicBezTo>
                <a:lnTo>
                  <a:pt x="1880" y="595"/>
                </a:lnTo>
                <a:cubicBezTo>
                  <a:pt x="1892" y="603"/>
                  <a:pt x="1907" y="608"/>
                  <a:pt x="1923" y="606"/>
                </a:cubicBezTo>
                <a:cubicBezTo>
                  <a:pt x="1956" y="601"/>
                  <a:pt x="1979" y="570"/>
                  <a:pt x="1974" y="538"/>
                </a:cubicBezTo>
                <a:cubicBezTo>
                  <a:pt x="1970" y="505"/>
                  <a:pt x="1939" y="481"/>
                  <a:pt x="1906" y="486"/>
                </a:cubicBezTo>
                <a:close/>
                <a:moveTo>
                  <a:pt x="1689" y="890"/>
                </a:moveTo>
                <a:cubicBezTo>
                  <a:pt x="1679" y="905"/>
                  <a:pt x="1664" y="915"/>
                  <a:pt x="1646" y="918"/>
                </a:cubicBezTo>
                <a:cubicBezTo>
                  <a:pt x="1629" y="921"/>
                  <a:pt x="1611" y="917"/>
                  <a:pt x="1597" y="907"/>
                </a:cubicBezTo>
                <a:cubicBezTo>
                  <a:pt x="1567" y="887"/>
                  <a:pt x="1559" y="847"/>
                  <a:pt x="1578" y="817"/>
                </a:cubicBezTo>
                <a:lnTo>
                  <a:pt x="1580" y="814"/>
                </a:lnTo>
                <a:cubicBezTo>
                  <a:pt x="1590" y="800"/>
                  <a:pt x="1605" y="790"/>
                  <a:pt x="1623" y="787"/>
                </a:cubicBezTo>
                <a:cubicBezTo>
                  <a:pt x="1640" y="783"/>
                  <a:pt x="1658" y="787"/>
                  <a:pt x="1673" y="798"/>
                </a:cubicBezTo>
                <a:cubicBezTo>
                  <a:pt x="1703" y="818"/>
                  <a:pt x="1711" y="860"/>
                  <a:pt x="1689" y="890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72164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2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ey background with page count"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8082643" y="3788229"/>
            <a:ext cx="1632857" cy="1494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Titel 171"/>
          <p:cNvSpPr>
            <a:spLocks noGrp="1"/>
          </p:cNvSpPr>
          <p:nvPr>
            <p:ph type="title"/>
          </p:nvPr>
        </p:nvSpPr>
        <p:spPr>
          <a:xfrm>
            <a:off x="-4761" y="175419"/>
            <a:ext cx="6596948" cy="514505"/>
          </a:xfrm>
        </p:spPr>
        <p:txBody>
          <a:bodyPr>
            <a:normAutofit fontScale="90000"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04183035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er grey background/empty">
    <p:bg>
      <p:bgPr>
        <a:solidFill>
          <a:srgbClr val="C8D3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8082643" y="3788229"/>
            <a:ext cx="1632857" cy="1494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Rechteck 1"/>
          <p:cNvSpPr/>
          <p:nvPr userDrawn="1"/>
        </p:nvSpPr>
        <p:spPr>
          <a:xfrm>
            <a:off x="8357616" y="4681728"/>
            <a:ext cx="457200" cy="219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6550969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/>
          </p:nvPr>
        </p:nvSpPr>
        <p:spPr>
          <a:xfrm>
            <a:off x="-4761" y="175419"/>
            <a:ext cx="6596948" cy="514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/>
              <a:t>Titelmasterformat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864" y="1698551"/>
            <a:ext cx="8562974" cy="2408274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6864" y="1001413"/>
            <a:ext cx="8562975" cy="563043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Headlines</a:t>
            </a:r>
          </a:p>
        </p:txBody>
      </p:sp>
    </p:spTree>
    <p:extLst>
      <p:ext uri="{BB962C8B-B14F-4D97-AF65-F5344CB8AC3E}">
        <p14:creationId xmlns:p14="http://schemas.microsoft.com/office/powerpoint/2010/main" val="120361203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s +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/>
          </p:nvPr>
        </p:nvSpPr>
        <p:spPr>
          <a:xfrm>
            <a:off x="-4761" y="175419"/>
            <a:ext cx="6596948" cy="514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/>
              <a:t>Titelmasterformat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864" y="1698551"/>
            <a:ext cx="4140000" cy="2408274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6865" y="1001413"/>
            <a:ext cx="8434186" cy="563043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Headlines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591050" y="1682602"/>
            <a:ext cx="4140000" cy="2408274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41510171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/ no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/>
          </p:nvPr>
        </p:nvSpPr>
        <p:spPr>
          <a:xfrm>
            <a:off x="-4762" y="175419"/>
            <a:ext cx="6607581" cy="514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Titelmasterformat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864" y="980854"/>
            <a:ext cx="8562974" cy="3125972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6545208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Break with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1704338" y="2804733"/>
            <a:ext cx="12034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endParaRPr lang="de-AT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59040" y="670256"/>
            <a:ext cx="3294063" cy="1935162"/>
          </a:xfrm>
        </p:spPr>
        <p:txBody>
          <a:bodyPr anchor="b">
            <a:normAutofit/>
          </a:bodyPr>
          <a:lstStyle>
            <a:lvl1pPr marL="0" indent="0" algn="ctr">
              <a:buNone/>
              <a:defRPr sz="300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59040" y="2880032"/>
            <a:ext cx="3294063" cy="842963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Subtext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617933" y="4808762"/>
            <a:ext cx="3600450" cy="293914"/>
          </a:xfrm>
        </p:spPr>
        <p:txBody>
          <a:bodyPr anchor="b">
            <a:noAutofit/>
          </a:bodyPr>
          <a:lstStyle>
            <a:lvl1pPr marL="0" indent="0" algn="r">
              <a:buNone/>
              <a:defRPr sz="900">
                <a:solidFill>
                  <a:schemeClr val="bg1"/>
                </a:solidFill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Set Copyright </a:t>
            </a:r>
            <a:r>
              <a:rPr lang="de-DE" dirty="0" err="1"/>
              <a:t>here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00162842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Break with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6276338" y="2804733"/>
            <a:ext cx="12034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-14748"/>
            <a:ext cx="4572000" cy="5143500"/>
          </a:xfrm>
        </p:spPr>
        <p:txBody>
          <a:bodyPr/>
          <a:lstStyle/>
          <a:p>
            <a:endParaRPr lang="de-AT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210968" y="670256"/>
            <a:ext cx="3294063" cy="1935162"/>
          </a:xfrm>
        </p:spPr>
        <p:txBody>
          <a:bodyPr anchor="b">
            <a:normAutofit/>
          </a:bodyPr>
          <a:lstStyle>
            <a:lvl1pPr marL="0" indent="0" algn="ctr">
              <a:buNone/>
              <a:defRPr sz="300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210968" y="2880032"/>
            <a:ext cx="3294063" cy="842963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Subtext</a:t>
            </a:r>
          </a:p>
        </p:txBody>
      </p:sp>
      <p:sp>
        <p:nvSpPr>
          <p:cNvPr id="12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-72574" y="4800595"/>
            <a:ext cx="3600450" cy="293914"/>
          </a:xfrm>
        </p:spPr>
        <p:txBody>
          <a:bodyPr anchor="b">
            <a:noAutofit/>
          </a:bodyPr>
          <a:lstStyle>
            <a:lvl1pPr marL="0" indent="0" algn="l">
              <a:buNone/>
              <a:defRPr sz="900">
                <a:solidFill>
                  <a:schemeClr val="bg1"/>
                </a:solidFill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Set Copyright </a:t>
            </a:r>
            <a:r>
              <a:rPr lang="de-DE" dirty="0" err="1"/>
              <a:t>here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85334158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break_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144870"/>
            <a:ext cx="8159751" cy="1935162"/>
          </a:xfrm>
        </p:spPr>
        <p:txBody>
          <a:bodyPr anchor="b">
            <a:normAutofit/>
          </a:bodyPr>
          <a:lstStyle>
            <a:lvl1pPr marL="0" indent="0" algn="ctr">
              <a:buNone/>
              <a:defRPr sz="32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err="1"/>
              <a:t>Define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channel</a:t>
            </a:r>
            <a:r>
              <a:rPr lang="de-DE" dirty="0"/>
              <a:t> mix </a:t>
            </a:r>
            <a:r>
              <a:rPr lang="de-DE" dirty="0" err="1"/>
              <a:t>carefully</a:t>
            </a:r>
            <a:br>
              <a:rPr lang="de-DE" dirty="0"/>
            </a:br>
            <a:r>
              <a:rPr lang="de-DE" dirty="0"/>
              <a:t>to </a:t>
            </a:r>
            <a:r>
              <a:rPr lang="de-DE" dirty="0" err="1"/>
              <a:t>ensure</a:t>
            </a:r>
            <a:r>
              <a:rPr lang="de-DE" dirty="0"/>
              <a:t> that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really</a:t>
            </a:r>
            <a:br>
              <a:rPr lang="de-DE" dirty="0"/>
            </a:br>
            <a:r>
              <a:rPr lang="de-DE" dirty="0" err="1"/>
              <a:t>reach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audience</a:t>
            </a:r>
            <a:endParaRPr lang="de-DE" dirty="0"/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972591" y="3480619"/>
            <a:ext cx="3294063" cy="96102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/>
              <a:t>Subtext</a:t>
            </a:r>
          </a:p>
        </p:txBody>
      </p:sp>
      <p:cxnSp>
        <p:nvCxnSpPr>
          <p:cNvPr id="10" name="Gerade Verbindung 7"/>
          <p:cNvCxnSpPr/>
          <p:nvPr userDrawn="1"/>
        </p:nvCxnSpPr>
        <p:spPr>
          <a:xfrm>
            <a:off x="3164851" y="3325433"/>
            <a:ext cx="28142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43257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break">
    <p:bg>
      <p:bgPr>
        <a:solidFill>
          <a:srgbClr val="7087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144870"/>
            <a:ext cx="8159751" cy="1935162"/>
          </a:xfrm>
        </p:spPr>
        <p:txBody>
          <a:bodyPr anchor="b">
            <a:norm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Define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channel</a:t>
            </a:r>
            <a:r>
              <a:rPr lang="de-DE" dirty="0"/>
              <a:t> mix </a:t>
            </a:r>
            <a:r>
              <a:rPr lang="de-DE" dirty="0" err="1"/>
              <a:t>carefully</a:t>
            </a:r>
            <a:br>
              <a:rPr lang="de-DE" dirty="0"/>
            </a:br>
            <a:r>
              <a:rPr lang="de-DE" dirty="0"/>
              <a:t>to </a:t>
            </a:r>
            <a:r>
              <a:rPr lang="de-DE" dirty="0" err="1"/>
              <a:t>ensure</a:t>
            </a:r>
            <a:r>
              <a:rPr lang="de-DE" dirty="0"/>
              <a:t> that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really</a:t>
            </a:r>
            <a:br>
              <a:rPr lang="de-DE" dirty="0"/>
            </a:br>
            <a:r>
              <a:rPr lang="de-DE" dirty="0" err="1"/>
              <a:t>reach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audience</a:t>
            </a:r>
            <a:endParaRPr lang="de-DE" dirty="0"/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972591" y="3480619"/>
            <a:ext cx="3294063" cy="96102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Subtext</a:t>
            </a:r>
          </a:p>
        </p:txBody>
      </p:sp>
      <p:cxnSp>
        <p:nvCxnSpPr>
          <p:cNvPr id="10" name="Gerade Verbindung 7"/>
          <p:cNvCxnSpPr/>
          <p:nvPr userDrawn="1"/>
        </p:nvCxnSpPr>
        <p:spPr>
          <a:xfrm>
            <a:off x="3164851" y="3325433"/>
            <a:ext cx="28142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40952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7"/>
          <p:cNvCxnSpPr/>
          <p:nvPr userDrawn="1"/>
        </p:nvCxnSpPr>
        <p:spPr>
          <a:xfrm flipH="1">
            <a:off x="4419601" y="1033123"/>
            <a:ext cx="1" cy="358849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7"/>
          <p:cNvCxnSpPr/>
          <p:nvPr userDrawn="1"/>
        </p:nvCxnSpPr>
        <p:spPr>
          <a:xfrm flipH="1">
            <a:off x="4417813" y="1778759"/>
            <a:ext cx="1" cy="358849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7"/>
          <p:cNvCxnSpPr/>
          <p:nvPr userDrawn="1"/>
        </p:nvCxnSpPr>
        <p:spPr>
          <a:xfrm flipH="1">
            <a:off x="4417813" y="2524395"/>
            <a:ext cx="1" cy="358849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7"/>
          <p:cNvCxnSpPr/>
          <p:nvPr userDrawn="1"/>
        </p:nvCxnSpPr>
        <p:spPr>
          <a:xfrm flipH="1">
            <a:off x="4417815" y="4015665"/>
            <a:ext cx="1" cy="484898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7"/>
          <p:cNvCxnSpPr/>
          <p:nvPr userDrawn="1"/>
        </p:nvCxnSpPr>
        <p:spPr>
          <a:xfrm flipH="1">
            <a:off x="4417813" y="3270030"/>
            <a:ext cx="1" cy="358849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liennummernplatzhalter 1"/>
          <p:cNvSpPr>
            <a:spLocks noGrp="1"/>
          </p:cNvSpPr>
          <p:nvPr>
            <p:ph type="sldNum" sz="quarter" idx="21"/>
          </p:nvPr>
        </p:nvSpPr>
        <p:spPr>
          <a:xfrm>
            <a:off x="8435759" y="4767263"/>
            <a:ext cx="502079" cy="274637"/>
          </a:xfrm>
          <a:prstGeom prst="rect">
            <a:avLst/>
          </a:prstGeom>
        </p:spPr>
        <p:txBody>
          <a:bodyPr/>
          <a:lstStyle/>
          <a:p>
            <a:fld id="{D6C7D21A-03E0-495F-99BC-0DE19E98C8C7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32" name="Freeform 15"/>
          <p:cNvSpPr>
            <a:spLocks noEditPoints="1"/>
          </p:cNvSpPr>
          <p:nvPr userDrawn="1"/>
        </p:nvSpPr>
        <p:spPr bwMode="auto">
          <a:xfrm rot="19424853">
            <a:off x="4082178" y="4315730"/>
            <a:ext cx="922819" cy="564693"/>
          </a:xfrm>
          <a:custGeom>
            <a:avLst/>
            <a:gdLst>
              <a:gd name="T0" fmla="*/ 1906 w 1979"/>
              <a:gd name="T1" fmla="*/ 486 h 1210"/>
              <a:gd name="T2" fmla="*/ 1855 w 1979"/>
              <a:gd name="T3" fmla="*/ 554 h 1210"/>
              <a:gd name="T4" fmla="*/ 1869 w 1979"/>
              <a:gd name="T5" fmla="*/ 585 h 1210"/>
              <a:gd name="T6" fmla="*/ 1685 w 1979"/>
              <a:gd name="T7" fmla="*/ 789 h 1210"/>
              <a:gd name="T8" fmla="*/ 1681 w 1979"/>
              <a:gd name="T9" fmla="*/ 786 h 1210"/>
              <a:gd name="T10" fmla="*/ 1620 w 1979"/>
              <a:gd name="T11" fmla="*/ 772 h 1210"/>
              <a:gd name="T12" fmla="*/ 1574 w 1979"/>
              <a:gd name="T13" fmla="*/ 799 h 1210"/>
              <a:gd name="T14" fmla="*/ 1078 w 1979"/>
              <a:gd name="T15" fmla="*/ 425 h 1210"/>
              <a:gd name="T16" fmla="*/ 1113 w 1979"/>
              <a:gd name="T17" fmla="*/ 212 h 1210"/>
              <a:gd name="T18" fmla="*/ 810 w 1979"/>
              <a:gd name="T19" fmla="*/ 52 h 1210"/>
              <a:gd name="T20" fmla="*/ 648 w 1979"/>
              <a:gd name="T21" fmla="*/ 220 h 1210"/>
              <a:gd name="T22" fmla="*/ 149 w 1979"/>
              <a:gd name="T23" fmla="*/ 89 h 1210"/>
              <a:gd name="T24" fmla="*/ 150 w 1979"/>
              <a:gd name="T25" fmla="*/ 72 h 1210"/>
              <a:gd name="T26" fmla="*/ 71 w 1979"/>
              <a:gd name="T27" fmla="*/ 3 h 1210"/>
              <a:gd name="T28" fmla="*/ 3 w 1979"/>
              <a:gd name="T29" fmla="*/ 82 h 1210"/>
              <a:gd name="T30" fmla="*/ 81 w 1979"/>
              <a:gd name="T31" fmla="*/ 151 h 1210"/>
              <a:gd name="T32" fmla="*/ 90 w 1979"/>
              <a:gd name="T33" fmla="*/ 149 h 1210"/>
              <a:gd name="T34" fmla="*/ 165 w 1979"/>
              <a:gd name="T35" fmla="*/ 401 h 1210"/>
              <a:gd name="T36" fmla="*/ 158 w 1979"/>
              <a:gd name="T37" fmla="*/ 405 h 1210"/>
              <a:gd name="T38" fmla="*/ 138 w 1979"/>
              <a:gd name="T39" fmla="*/ 488 h 1210"/>
              <a:gd name="T40" fmla="*/ 220 w 1979"/>
              <a:gd name="T41" fmla="*/ 508 h 1210"/>
              <a:gd name="T42" fmla="*/ 241 w 1979"/>
              <a:gd name="T43" fmla="*/ 425 h 1210"/>
              <a:gd name="T44" fmla="*/ 179 w 1979"/>
              <a:gd name="T45" fmla="*/ 397 h 1210"/>
              <a:gd name="T46" fmla="*/ 104 w 1979"/>
              <a:gd name="T47" fmla="*/ 145 h 1210"/>
              <a:gd name="T48" fmla="*/ 146 w 1979"/>
              <a:gd name="T49" fmla="*/ 103 h 1210"/>
              <a:gd name="T50" fmla="*/ 644 w 1979"/>
              <a:gd name="T51" fmla="*/ 233 h 1210"/>
              <a:gd name="T52" fmla="*/ 650 w 1979"/>
              <a:gd name="T53" fmla="*/ 355 h 1210"/>
              <a:gd name="T54" fmla="*/ 953 w 1979"/>
              <a:gd name="T55" fmla="*/ 516 h 1210"/>
              <a:gd name="T56" fmla="*/ 1070 w 1979"/>
              <a:gd name="T57" fmla="*/ 437 h 1210"/>
              <a:gd name="T58" fmla="*/ 1565 w 1979"/>
              <a:gd name="T59" fmla="*/ 811 h 1210"/>
              <a:gd name="T60" fmla="*/ 1588 w 1979"/>
              <a:gd name="T61" fmla="*/ 919 h 1210"/>
              <a:gd name="T62" fmla="*/ 1649 w 1979"/>
              <a:gd name="T63" fmla="*/ 932 h 1210"/>
              <a:gd name="T64" fmla="*/ 1650 w 1979"/>
              <a:gd name="T65" fmla="*/ 932 h 1210"/>
              <a:gd name="T66" fmla="*/ 1696 w 1979"/>
              <a:gd name="T67" fmla="*/ 1086 h 1210"/>
              <a:gd name="T68" fmla="*/ 1664 w 1979"/>
              <a:gd name="T69" fmla="*/ 1117 h 1210"/>
              <a:gd name="T70" fmla="*/ 1695 w 1979"/>
              <a:gd name="T71" fmla="*/ 1196 h 1210"/>
              <a:gd name="T72" fmla="*/ 1775 w 1979"/>
              <a:gd name="T73" fmla="*/ 1166 h 1210"/>
              <a:gd name="T74" fmla="*/ 1744 w 1979"/>
              <a:gd name="T75" fmla="*/ 1086 h 1210"/>
              <a:gd name="T76" fmla="*/ 1709 w 1979"/>
              <a:gd name="T77" fmla="*/ 1082 h 1210"/>
              <a:gd name="T78" fmla="*/ 1664 w 1979"/>
              <a:gd name="T79" fmla="*/ 928 h 1210"/>
              <a:gd name="T80" fmla="*/ 1701 w 1979"/>
              <a:gd name="T81" fmla="*/ 899 h 1210"/>
              <a:gd name="T82" fmla="*/ 1704 w 1979"/>
              <a:gd name="T83" fmla="*/ 895 h 1210"/>
              <a:gd name="T84" fmla="*/ 1696 w 1979"/>
              <a:gd name="T85" fmla="*/ 799 h 1210"/>
              <a:gd name="T86" fmla="*/ 1880 w 1979"/>
              <a:gd name="T87" fmla="*/ 595 h 1210"/>
              <a:gd name="T88" fmla="*/ 1923 w 1979"/>
              <a:gd name="T89" fmla="*/ 606 h 1210"/>
              <a:gd name="T90" fmla="*/ 1974 w 1979"/>
              <a:gd name="T91" fmla="*/ 538 h 1210"/>
              <a:gd name="T92" fmla="*/ 1906 w 1979"/>
              <a:gd name="T93" fmla="*/ 486 h 1210"/>
              <a:gd name="T94" fmla="*/ 1689 w 1979"/>
              <a:gd name="T95" fmla="*/ 890 h 1210"/>
              <a:gd name="T96" fmla="*/ 1646 w 1979"/>
              <a:gd name="T97" fmla="*/ 918 h 1210"/>
              <a:gd name="T98" fmla="*/ 1597 w 1979"/>
              <a:gd name="T99" fmla="*/ 907 h 1210"/>
              <a:gd name="T100" fmla="*/ 1578 w 1979"/>
              <a:gd name="T101" fmla="*/ 817 h 1210"/>
              <a:gd name="T102" fmla="*/ 1580 w 1979"/>
              <a:gd name="T103" fmla="*/ 814 h 1210"/>
              <a:gd name="T104" fmla="*/ 1623 w 1979"/>
              <a:gd name="T105" fmla="*/ 787 h 1210"/>
              <a:gd name="T106" fmla="*/ 1673 w 1979"/>
              <a:gd name="T107" fmla="*/ 798 h 1210"/>
              <a:gd name="T108" fmla="*/ 1689 w 1979"/>
              <a:gd name="T109" fmla="*/ 890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79" h="1210">
                <a:moveTo>
                  <a:pt x="1906" y="486"/>
                </a:moveTo>
                <a:cubicBezTo>
                  <a:pt x="1873" y="491"/>
                  <a:pt x="1850" y="521"/>
                  <a:pt x="1855" y="554"/>
                </a:cubicBezTo>
                <a:cubicBezTo>
                  <a:pt x="1857" y="566"/>
                  <a:pt x="1862" y="577"/>
                  <a:pt x="1869" y="585"/>
                </a:cubicBezTo>
                <a:lnTo>
                  <a:pt x="1685" y="789"/>
                </a:lnTo>
                <a:cubicBezTo>
                  <a:pt x="1684" y="788"/>
                  <a:pt x="1682" y="787"/>
                  <a:pt x="1681" y="786"/>
                </a:cubicBezTo>
                <a:cubicBezTo>
                  <a:pt x="1663" y="773"/>
                  <a:pt x="1641" y="769"/>
                  <a:pt x="1620" y="772"/>
                </a:cubicBezTo>
                <a:cubicBezTo>
                  <a:pt x="1602" y="776"/>
                  <a:pt x="1586" y="785"/>
                  <a:pt x="1574" y="799"/>
                </a:cubicBezTo>
                <a:lnTo>
                  <a:pt x="1078" y="425"/>
                </a:lnTo>
                <a:cubicBezTo>
                  <a:pt x="1121" y="366"/>
                  <a:pt x="1137" y="288"/>
                  <a:pt x="1113" y="212"/>
                </a:cubicBezTo>
                <a:cubicBezTo>
                  <a:pt x="1074" y="84"/>
                  <a:pt x="938" y="12"/>
                  <a:pt x="810" y="52"/>
                </a:cubicBezTo>
                <a:cubicBezTo>
                  <a:pt x="728" y="77"/>
                  <a:pt x="669" y="142"/>
                  <a:pt x="648" y="220"/>
                </a:cubicBezTo>
                <a:lnTo>
                  <a:pt x="149" y="89"/>
                </a:lnTo>
                <a:cubicBezTo>
                  <a:pt x="150" y="83"/>
                  <a:pt x="151" y="78"/>
                  <a:pt x="150" y="72"/>
                </a:cubicBezTo>
                <a:cubicBezTo>
                  <a:pt x="147" y="31"/>
                  <a:pt x="112" y="0"/>
                  <a:pt x="71" y="3"/>
                </a:cubicBezTo>
                <a:cubicBezTo>
                  <a:pt x="31" y="6"/>
                  <a:pt x="0" y="41"/>
                  <a:pt x="3" y="82"/>
                </a:cubicBezTo>
                <a:cubicBezTo>
                  <a:pt x="5" y="123"/>
                  <a:pt x="41" y="153"/>
                  <a:pt x="81" y="151"/>
                </a:cubicBezTo>
                <a:cubicBezTo>
                  <a:pt x="85" y="151"/>
                  <a:pt x="87" y="150"/>
                  <a:pt x="90" y="149"/>
                </a:cubicBezTo>
                <a:lnTo>
                  <a:pt x="165" y="401"/>
                </a:lnTo>
                <a:cubicBezTo>
                  <a:pt x="163" y="402"/>
                  <a:pt x="160" y="403"/>
                  <a:pt x="158" y="405"/>
                </a:cubicBezTo>
                <a:cubicBezTo>
                  <a:pt x="129" y="422"/>
                  <a:pt x="120" y="459"/>
                  <a:pt x="138" y="488"/>
                </a:cubicBezTo>
                <a:cubicBezTo>
                  <a:pt x="155" y="516"/>
                  <a:pt x="192" y="525"/>
                  <a:pt x="220" y="508"/>
                </a:cubicBezTo>
                <a:cubicBezTo>
                  <a:pt x="249" y="490"/>
                  <a:pt x="258" y="453"/>
                  <a:pt x="241" y="425"/>
                </a:cubicBezTo>
                <a:cubicBezTo>
                  <a:pt x="227" y="403"/>
                  <a:pt x="203" y="393"/>
                  <a:pt x="179" y="397"/>
                </a:cubicBezTo>
                <a:lnTo>
                  <a:pt x="104" y="145"/>
                </a:lnTo>
                <a:cubicBezTo>
                  <a:pt x="123" y="137"/>
                  <a:pt x="139" y="122"/>
                  <a:pt x="146" y="103"/>
                </a:cubicBezTo>
                <a:lnTo>
                  <a:pt x="644" y="233"/>
                </a:lnTo>
                <a:cubicBezTo>
                  <a:pt x="636" y="273"/>
                  <a:pt x="637" y="314"/>
                  <a:pt x="650" y="355"/>
                </a:cubicBezTo>
                <a:cubicBezTo>
                  <a:pt x="689" y="483"/>
                  <a:pt x="825" y="555"/>
                  <a:pt x="953" y="516"/>
                </a:cubicBezTo>
                <a:cubicBezTo>
                  <a:pt x="1001" y="501"/>
                  <a:pt x="1041" y="473"/>
                  <a:pt x="1070" y="437"/>
                </a:cubicBezTo>
                <a:lnTo>
                  <a:pt x="1565" y="811"/>
                </a:lnTo>
                <a:cubicBezTo>
                  <a:pt x="1543" y="847"/>
                  <a:pt x="1553" y="894"/>
                  <a:pt x="1588" y="919"/>
                </a:cubicBezTo>
                <a:cubicBezTo>
                  <a:pt x="1606" y="931"/>
                  <a:pt x="1628" y="936"/>
                  <a:pt x="1649" y="932"/>
                </a:cubicBezTo>
                <a:lnTo>
                  <a:pt x="1650" y="932"/>
                </a:lnTo>
                <a:lnTo>
                  <a:pt x="1696" y="1086"/>
                </a:lnTo>
                <a:cubicBezTo>
                  <a:pt x="1682" y="1092"/>
                  <a:pt x="1671" y="1102"/>
                  <a:pt x="1664" y="1117"/>
                </a:cubicBezTo>
                <a:cubicBezTo>
                  <a:pt x="1651" y="1147"/>
                  <a:pt x="1665" y="1183"/>
                  <a:pt x="1695" y="1196"/>
                </a:cubicBezTo>
                <a:cubicBezTo>
                  <a:pt x="1725" y="1210"/>
                  <a:pt x="1761" y="1196"/>
                  <a:pt x="1775" y="1166"/>
                </a:cubicBezTo>
                <a:cubicBezTo>
                  <a:pt x="1788" y="1135"/>
                  <a:pt x="1774" y="1100"/>
                  <a:pt x="1744" y="1086"/>
                </a:cubicBezTo>
                <a:cubicBezTo>
                  <a:pt x="1733" y="1081"/>
                  <a:pt x="1721" y="1080"/>
                  <a:pt x="1709" y="1082"/>
                </a:cubicBezTo>
                <a:lnTo>
                  <a:pt x="1664" y="928"/>
                </a:lnTo>
                <a:cubicBezTo>
                  <a:pt x="1679" y="922"/>
                  <a:pt x="1692" y="912"/>
                  <a:pt x="1701" y="899"/>
                </a:cubicBezTo>
                <a:lnTo>
                  <a:pt x="1704" y="895"/>
                </a:lnTo>
                <a:cubicBezTo>
                  <a:pt x="1723" y="864"/>
                  <a:pt x="1718" y="826"/>
                  <a:pt x="1696" y="799"/>
                </a:cubicBezTo>
                <a:lnTo>
                  <a:pt x="1880" y="595"/>
                </a:lnTo>
                <a:cubicBezTo>
                  <a:pt x="1892" y="603"/>
                  <a:pt x="1907" y="608"/>
                  <a:pt x="1923" y="606"/>
                </a:cubicBezTo>
                <a:cubicBezTo>
                  <a:pt x="1956" y="601"/>
                  <a:pt x="1979" y="570"/>
                  <a:pt x="1974" y="538"/>
                </a:cubicBezTo>
                <a:cubicBezTo>
                  <a:pt x="1970" y="505"/>
                  <a:pt x="1939" y="481"/>
                  <a:pt x="1906" y="486"/>
                </a:cubicBezTo>
                <a:close/>
                <a:moveTo>
                  <a:pt x="1689" y="890"/>
                </a:moveTo>
                <a:cubicBezTo>
                  <a:pt x="1679" y="905"/>
                  <a:pt x="1664" y="915"/>
                  <a:pt x="1646" y="918"/>
                </a:cubicBezTo>
                <a:cubicBezTo>
                  <a:pt x="1629" y="921"/>
                  <a:pt x="1611" y="917"/>
                  <a:pt x="1597" y="907"/>
                </a:cubicBezTo>
                <a:cubicBezTo>
                  <a:pt x="1567" y="887"/>
                  <a:pt x="1559" y="847"/>
                  <a:pt x="1578" y="817"/>
                </a:cubicBezTo>
                <a:lnTo>
                  <a:pt x="1580" y="814"/>
                </a:lnTo>
                <a:cubicBezTo>
                  <a:pt x="1590" y="800"/>
                  <a:pt x="1605" y="790"/>
                  <a:pt x="1623" y="787"/>
                </a:cubicBezTo>
                <a:cubicBezTo>
                  <a:pt x="1640" y="783"/>
                  <a:pt x="1658" y="787"/>
                  <a:pt x="1673" y="798"/>
                </a:cubicBezTo>
                <a:cubicBezTo>
                  <a:pt x="1703" y="818"/>
                  <a:pt x="1711" y="860"/>
                  <a:pt x="1689" y="890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861964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4"/>
          <p:cNvSpPr>
            <a:spLocks noEditPoints="1"/>
          </p:cNvSpPr>
          <p:nvPr userDrawn="1"/>
        </p:nvSpPr>
        <p:spPr bwMode="auto">
          <a:xfrm rot="1328560">
            <a:off x="8492289" y="4013864"/>
            <a:ext cx="966584" cy="1146378"/>
          </a:xfrm>
          <a:custGeom>
            <a:avLst/>
            <a:gdLst>
              <a:gd name="T0" fmla="*/ 755 w 1384"/>
              <a:gd name="T1" fmla="*/ 18 h 1640"/>
              <a:gd name="T2" fmla="*/ 737 w 1384"/>
              <a:gd name="T3" fmla="*/ 101 h 1640"/>
              <a:gd name="T4" fmla="*/ 787 w 1384"/>
              <a:gd name="T5" fmla="*/ 129 h 1640"/>
              <a:gd name="T6" fmla="*/ 839 w 1384"/>
              <a:gd name="T7" fmla="*/ 585 h 1640"/>
              <a:gd name="T8" fmla="*/ 789 w 1384"/>
              <a:gd name="T9" fmla="*/ 621 h 1640"/>
              <a:gd name="T10" fmla="*/ 778 w 1384"/>
              <a:gd name="T11" fmla="*/ 648 h 1640"/>
              <a:gd name="T12" fmla="*/ 800 w 1384"/>
              <a:gd name="T13" fmla="*/ 721 h 1640"/>
              <a:gd name="T14" fmla="*/ 463 w 1384"/>
              <a:gd name="T15" fmla="*/ 1105 h 1640"/>
              <a:gd name="T16" fmla="*/ 227 w 1384"/>
              <a:gd name="T17" fmla="*/ 1069 h 1640"/>
              <a:gd name="T18" fmla="*/ 45 w 1384"/>
              <a:gd name="T19" fmla="*/ 1413 h 1640"/>
              <a:gd name="T20" fmla="*/ 389 w 1384"/>
              <a:gd name="T21" fmla="*/ 1595 h 1640"/>
              <a:gd name="T22" fmla="*/ 571 w 1384"/>
              <a:gd name="T23" fmla="*/ 1251 h 1640"/>
              <a:gd name="T24" fmla="*/ 475 w 1384"/>
              <a:gd name="T25" fmla="*/ 1114 h 1640"/>
              <a:gd name="T26" fmla="*/ 811 w 1384"/>
              <a:gd name="T27" fmla="*/ 730 h 1640"/>
              <a:gd name="T28" fmla="*/ 843 w 1384"/>
              <a:gd name="T29" fmla="*/ 743 h 1640"/>
              <a:gd name="T30" fmla="*/ 927 w 1384"/>
              <a:gd name="T31" fmla="*/ 706 h 1640"/>
              <a:gd name="T32" fmla="*/ 938 w 1384"/>
              <a:gd name="T33" fmla="*/ 679 h 1640"/>
              <a:gd name="T34" fmla="*/ 939 w 1384"/>
              <a:gd name="T35" fmla="*/ 662 h 1640"/>
              <a:gd name="T36" fmla="*/ 1259 w 1384"/>
              <a:gd name="T37" fmla="*/ 583 h 1640"/>
              <a:gd name="T38" fmla="*/ 1265 w 1384"/>
              <a:gd name="T39" fmla="*/ 594 h 1640"/>
              <a:gd name="T40" fmla="*/ 1348 w 1384"/>
              <a:gd name="T41" fmla="*/ 613 h 1640"/>
              <a:gd name="T42" fmla="*/ 1367 w 1384"/>
              <a:gd name="T43" fmla="*/ 530 h 1640"/>
              <a:gd name="T44" fmla="*/ 1283 w 1384"/>
              <a:gd name="T45" fmla="*/ 511 h 1640"/>
              <a:gd name="T46" fmla="*/ 1256 w 1384"/>
              <a:gd name="T47" fmla="*/ 569 h 1640"/>
              <a:gd name="T48" fmla="*/ 937 w 1384"/>
              <a:gd name="T49" fmla="*/ 648 h 1640"/>
              <a:gd name="T50" fmla="*/ 925 w 1384"/>
              <a:gd name="T51" fmla="*/ 618 h 1640"/>
              <a:gd name="T52" fmla="*/ 873 w 1384"/>
              <a:gd name="T53" fmla="*/ 584 h 1640"/>
              <a:gd name="T54" fmla="*/ 853 w 1384"/>
              <a:gd name="T55" fmla="*/ 583 h 1640"/>
              <a:gd name="T56" fmla="*/ 801 w 1384"/>
              <a:gd name="T57" fmla="*/ 127 h 1640"/>
              <a:gd name="T58" fmla="*/ 820 w 1384"/>
              <a:gd name="T59" fmla="*/ 120 h 1640"/>
              <a:gd name="T60" fmla="*/ 838 w 1384"/>
              <a:gd name="T61" fmla="*/ 36 h 1640"/>
              <a:gd name="T62" fmla="*/ 755 w 1384"/>
              <a:gd name="T63" fmla="*/ 18 h 1640"/>
              <a:gd name="T64" fmla="*/ 913 w 1384"/>
              <a:gd name="T65" fmla="*/ 626 h 1640"/>
              <a:gd name="T66" fmla="*/ 923 w 1384"/>
              <a:gd name="T67" fmla="*/ 651 h 1640"/>
              <a:gd name="T68" fmla="*/ 923 w 1384"/>
              <a:gd name="T69" fmla="*/ 651 h 1640"/>
              <a:gd name="T70" fmla="*/ 924 w 1384"/>
              <a:gd name="T71" fmla="*/ 653 h 1640"/>
              <a:gd name="T72" fmla="*/ 923 w 1384"/>
              <a:gd name="T73" fmla="*/ 676 h 1640"/>
              <a:gd name="T74" fmla="*/ 915 w 1384"/>
              <a:gd name="T75" fmla="*/ 699 h 1640"/>
              <a:gd name="T76" fmla="*/ 845 w 1384"/>
              <a:gd name="T77" fmla="*/ 729 h 1640"/>
              <a:gd name="T78" fmla="*/ 792 w 1384"/>
              <a:gd name="T79" fmla="*/ 651 h 1640"/>
              <a:gd name="T80" fmla="*/ 801 w 1384"/>
              <a:gd name="T81" fmla="*/ 628 h 1640"/>
              <a:gd name="T82" fmla="*/ 870 w 1384"/>
              <a:gd name="T83" fmla="*/ 598 h 1640"/>
              <a:gd name="T84" fmla="*/ 913 w 1384"/>
              <a:gd name="T85" fmla="*/ 626 h 1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84" h="1640">
                <a:moveTo>
                  <a:pt x="755" y="18"/>
                </a:moveTo>
                <a:cubicBezTo>
                  <a:pt x="727" y="36"/>
                  <a:pt x="719" y="73"/>
                  <a:pt x="737" y="101"/>
                </a:cubicBezTo>
                <a:cubicBezTo>
                  <a:pt x="748" y="119"/>
                  <a:pt x="767" y="129"/>
                  <a:pt x="787" y="129"/>
                </a:cubicBezTo>
                <a:lnTo>
                  <a:pt x="839" y="585"/>
                </a:lnTo>
                <a:cubicBezTo>
                  <a:pt x="819" y="590"/>
                  <a:pt x="800" y="602"/>
                  <a:pt x="789" y="621"/>
                </a:cubicBezTo>
                <a:cubicBezTo>
                  <a:pt x="784" y="629"/>
                  <a:pt x="780" y="639"/>
                  <a:pt x="778" y="648"/>
                </a:cubicBezTo>
                <a:cubicBezTo>
                  <a:pt x="773" y="676"/>
                  <a:pt x="782" y="702"/>
                  <a:pt x="800" y="721"/>
                </a:cubicBezTo>
                <a:lnTo>
                  <a:pt x="463" y="1105"/>
                </a:lnTo>
                <a:cubicBezTo>
                  <a:pt x="396" y="1060"/>
                  <a:pt x="310" y="1044"/>
                  <a:pt x="227" y="1069"/>
                </a:cubicBezTo>
                <a:cubicBezTo>
                  <a:pt x="82" y="1114"/>
                  <a:pt x="0" y="1268"/>
                  <a:pt x="45" y="1413"/>
                </a:cubicBezTo>
                <a:cubicBezTo>
                  <a:pt x="90" y="1559"/>
                  <a:pt x="244" y="1640"/>
                  <a:pt x="389" y="1595"/>
                </a:cubicBezTo>
                <a:cubicBezTo>
                  <a:pt x="535" y="1551"/>
                  <a:pt x="616" y="1396"/>
                  <a:pt x="571" y="1251"/>
                </a:cubicBezTo>
                <a:cubicBezTo>
                  <a:pt x="554" y="1194"/>
                  <a:pt x="519" y="1147"/>
                  <a:pt x="475" y="1114"/>
                </a:cubicBezTo>
                <a:lnTo>
                  <a:pt x="811" y="730"/>
                </a:lnTo>
                <a:cubicBezTo>
                  <a:pt x="820" y="736"/>
                  <a:pt x="831" y="741"/>
                  <a:pt x="843" y="743"/>
                </a:cubicBezTo>
                <a:cubicBezTo>
                  <a:pt x="876" y="749"/>
                  <a:pt x="909" y="735"/>
                  <a:pt x="927" y="706"/>
                </a:cubicBezTo>
                <a:cubicBezTo>
                  <a:pt x="932" y="698"/>
                  <a:pt x="936" y="688"/>
                  <a:pt x="938" y="679"/>
                </a:cubicBezTo>
                <a:cubicBezTo>
                  <a:pt x="939" y="673"/>
                  <a:pt x="939" y="668"/>
                  <a:pt x="939" y="662"/>
                </a:cubicBezTo>
                <a:lnTo>
                  <a:pt x="1259" y="583"/>
                </a:lnTo>
                <a:cubicBezTo>
                  <a:pt x="1261" y="587"/>
                  <a:pt x="1263" y="591"/>
                  <a:pt x="1265" y="594"/>
                </a:cubicBezTo>
                <a:cubicBezTo>
                  <a:pt x="1283" y="622"/>
                  <a:pt x="1320" y="631"/>
                  <a:pt x="1348" y="613"/>
                </a:cubicBezTo>
                <a:cubicBezTo>
                  <a:pt x="1376" y="595"/>
                  <a:pt x="1384" y="558"/>
                  <a:pt x="1367" y="530"/>
                </a:cubicBezTo>
                <a:cubicBezTo>
                  <a:pt x="1349" y="501"/>
                  <a:pt x="1311" y="493"/>
                  <a:pt x="1283" y="511"/>
                </a:cubicBezTo>
                <a:cubicBezTo>
                  <a:pt x="1263" y="524"/>
                  <a:pt x="1253" y="547"/>
                  <a:pt x="1256" y="569"/>
                </a:cubicBezTo>
                <a:lnTo>
                  <a:pt x="937" y="648"/>
                </a:lnTo>
                <a:cubicBezTo>
                  <a:pt x="935" y="637"/>
                  <a:pt x="931" y="627"/>
                  <a:pt x="925" y="618"/>
                </a:cubicBezTo>
                <a:cubicBezTo>
                  <a:pt x="913" y="600"/>
                  <a:pt x="894" y="588"/>
                  <a:pt x="873" y="584"/>
                </a:cubicBezTo>
                <a:cubicBezTo>
                  <a:pt x="866" y="583"/>
                  <a:pt x="860" y="582"/>
                  <a:pt x="853" y="583"/>
                </a:cubicBezTo>
                <a:lnTo>
                  <a:pt x="801" y="127"/>
                </a:lnTo>
                <a:cubicBezTo>
                  <a:pt x="808" y="126"/>
                  <a:pt x="814" y="123"/>
                  <a:pt x="820" y="120"/>
                </a:cubicBezTo>
                <a:cubicBezTo>
                  <a:pt x="848" y="102"/>
                  <a:pt x="856" y="64"/>
                  <a:pt x="838" y="36"/>
                </a:cubicBezTo>
                <a:cubicBezTo>
                  <a:pt x="821" y="8"/>
                  <a:pt x="783" y="0"/>
                  <a:pt x="755" y="18"/>
                </a:cubicBezTo>
                <a:moveTo>
                  <a:pt x="913" y="626"/>
                </a:moveTo>
                <a:cubicBezTo>
                  <a:pt x="918" y="634"/>
                  <a:pt x="922" y="642"/>
                  <a:pt x="923" y="651"/>
                </a:cubicBezTo>
                <a:lnTo>
                  <a:pt x="923" y="651"/>
                </a:lnTo>
                <a:lnTo>
                  <a:pt x="924" y="653"/>
                </a:lnTo>
                <a:cubicBezTo>
                  <a:pt x="925" y="660"/>
                  <a:pt x="925" y="668"/>
                  <a:pt x="923" y="676"/>
                </a:cubicBezTo>
                <a:cubicBezTo>
                  <a:pt x="922" y="684"/>
                  <a:pt x="919" y="692"/>
                  <a:pt x="915" y="699"/>
                </a:cubicBezTo>
                <a:cubicBezTo>
                  <a:pt x="900" y="722"/>
                  <a:pt x="872" y="734"/>
                  <a:pt x="845" y="729"/>
                </a:cubicBezTo>
                <a:cubicBezTo>
                  <a:pt x="809" y="722"/>
                  <a:pt x="785" y="687"/>
                  <a:pt x="792" y="651"/>
                </a:cubicBezTo>
                <a:cubicBezTo>
                  <a:pt x="794" y="643"/>
                  <a:pt x="797" y="635"/>
                  <a:pt x="801" y="628"/>
                </a:cubicBezTo>
                <a:cubicBezTo>
                  <a:pt x="816" y="605"/>
                  <a:pt x="843" y="593"/>
                  <a:pt x="870" y="598"/>
                </a:cubicBezTo>
                <a:cubicBezTo>
                  <a:pt x="888" y="601"/>
                  <a:pt x="903" y="611"/>
                  <a:pt x="913" y="62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299805" y="972460"/>
            <a:ext cx="8064216" cy="3038361"/>
          </a:xfrm>
          <a:prstGeom prst="rect">
            <a:avLst/>
          </a:prstGeom>
        </p:spPr>
        <p:txBody>
          <a:bodyPr vert="horz" lIns="217590" tIns="108794" rIns="217590" bIns="108794" rtlCol="0">
            <a:normAutofit/>
          </a:bodyPr>
          <a:lstStyle/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55" name="Titelplatzhalter 3"/>
          <p:cNvSpPr>
            <a:spLocks noGrp="1"/>
          </p:cNvSpPr>
          <p:nvPr>
            <p:ph type="title"/>
          </p:nvPr>
        </p:nvSpPr>
        <p:spPr>
          <a:xfrm>
            <a:off x="-6888" y="198806"/>
            <a:ext cx="6588442" cy="46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err="1"/>
              <a:t>Titelmasterformat</a:t>
            </a:r>
            <a:endParaRPr lang="en-GB" noProof="0" dirty="0"/>
          </a:p>
        </p:txBody>
      </p:sp>
      <p:sp>
        <p:nvSpPr>
          <p:cNvPr id="8" name="TextBox 27"/>
          <p:cNvSpPr txBox="1"/>
          <p:nvPr userDrawn="1"/>
        </p:nvSpPr>
        <p:spPr>
          <a:xfrm>
            <a:off x="8276806" y="4638769"/>
            <a:ext cx="640165" cy="338518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en-GB" sz="1000" b="0" noProof="0" smtClean="0">
                <a:solidFill>
                  <a:schemeClr val="bg1"/>
                </a:solidFill>
                <a:latin typeface="Trebuchet MS" pitchFamily="34" charset="0"/>
                <a:cs typeface="Raleway Light"/>
              </a:rPr>
              <a:pPr algn="ctr"/>
              <a:t>‹#›</a:t>
            </a:fld>
            <a:endParaRPr lang="en-GB" sz="1000" b="0" noProof="0" dirty="0">
              <a:solidFill>
                <a:schemeClr val="bg1"/>
              </a:solidFill>
              <a:latin typeface="Trebuchet MS" pitchFamily="34" charset="0"/>
              <a:cs typeface="Raleway Light"/>
            </a:endParaRPr>
          </a:p>
        </p:txBody>
      </p:sp>
    </p:spTree>
    <p:extLst>
      <p:ext uri="{BB962C8B-B14F-4D97-AF65-F5344CB8AC3E}">
        <p14:creationId xmlns:p14="http://schemas.microsoft.com/office/powerpoint/2010/main" val="258145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59" r:id="rId2"/>
    <p:sldLayoutId id="2147483873" r:id="rId3"/>
    <p:sldLayoutId id="2147483850" r:id="rId4"/>
    <p:sldLayoutId id="2147483863" r:id="rId5"/>
    <p:sldLayoutId id="2147483868" r:id="rId6"/>
    <p:sldLayoutId id="2147483875" r:id="rId7"/>
    <p:sldLayoutId id="2147483874" r:id="rId8"/>
    <p:sldLayoutId id="2147483856" r:id="rId9"/>
    <p:sldLayoutId id="2147483860" r:id="rId10"/>
    <p:sldLayoutId id="2147483857" r:id="rId11"/>
    <p:sldLayoutId id="2147483858" r:id="rId12"/>
    <p:sldLayoutId id="2147483894" r:id="rId13"/>
    <p:sldLayoutId id="2147483895" r:id="rId14"/>
  </p:sldLayoutIdLst>
  <p:transition spd="slow">
    <p:push dir="u"/>
  </p:transition>
  <p:hf hdr="0" ftr="0" dt="0"/>
  <p:txStyles>
    <p:titleStyle>
      <a:lvl1pPr marL="216000" algn="l" defTabSz="913878" rtl="0" eaLnBrk="1" latinLnBrk="0" hangingPunct="1">
        <a:spcBef>
          <a:spcPct val="0"/>
        </a:spcBef>
        <a:buNone/>
        <a:defRPr sz="2800" b="1" kern="1200" cap="all" normalizeH="0" baseline="0">
          <a:solidFill>
            <a:schemeClr val="tx1"/>
          </a:solidFill>
          <a:latin typeface="Trebuchet MS" pitchFamily="34" charset="0"/>
          <a:ea typeface="+mj-ea"/>
          <a:cs typeface="+mj-cs"/>
        </a:defRPr>
      </a:lvl1pPr>
    </p:titleStyle>
    <p:bodyStyle>
      <a:lvl1pPr marL="342705" indent="-342705" algn="l" defTabSz="913878" rtl="0" eaLnBrk="1" latinLnBrk="0" hangingPunct="1">
        <a:spcBef>
          <a:spcPct val="20000"/>
        </a:spcBef>
        <a:buClr>
          <a:schemeClr val="bg2"/>
        </a:buClr>
        <a:buSzPct val="80000"/>
        <a:buFont typeface="Wingdings 2" pitchFamily="18" charset="2"/>
        <a:buChar char=""/>
        <a:defRPr sz="24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1pPr>
      <a:lvl2pPr marL="742527" indent="-285588" algn="l" defTabSz="913878" rtl="0" eaLnBrk="1" latinLnBrk="0" hangingPunct="1">
        <a:spcBef>
          <a:spcPct val="20000"/>
        </a:spcBef>
        <a:buClr>
          <a:schemeClr val="bg2"/>
        </a:buClr>
        <a:buSzPct val="80000"/>
        <a:buFont typeface="Wingdings" pitchFamily="2" charset="2"/>
        <a:buChar char="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2349" indent="-228470" algn="l" defTabSz="913878" rtl="0" eaLnBrk="1" latinLnBrk="0" hangingPunct="1">
        <a:spcBef>
          <a:spcPct val="20000"/>
        </a:spcBef>
        <a:buClr>
          <a:schemeClr val="bg2"/>
        </a:buClr>
        <a:buSzPct val="100000"/>
        <a:buFont typeface="Trebuchet MS" pitchFamily="34" charset="0"/>
        <a:buChar char="&gt;"/>
        <a:defRPr sz="1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599288" indent="-228470" algn="l" defTabSz="913878" rtl="0" eaLnBrk="1" latinLnBrk="0" hangingPunct="1">
        <a:spcBef>
          <a:spcPct val="20000"/>
        </a:spcBef>
        <a:buClr>
          <a:schemeClr val="bg2"/>
        </a:buClr>
        <a:buFont typeface="Trebuchet MS" pitchFamily="34" charset="0"/>
        <a:buChar char="&gt;"/>
        <a:defRPr sz="1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6227" indent="-228470" algn="l" defTabSz="913878" rtl="0" eaLnBrk="1" latinLnBrk="0" hangingPunct="1">
        <a:spcBef>
          <a:spcPct val="20000"/>
        </a:spcBef>
        <a:buClr>
          <a:schemeClr val="bg2"/>
        </a:buClr>
        <a:buFont typeface="Trebuchet MS" pitchFamily="34" charset="0"/>
        <a:buChar char="&gt;"/>
        <a:defRPr sz="1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316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0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4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8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5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9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3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76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15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ondrej.dostal@ostrava.cz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openxmlformats.org/officeDocument/2006/relationships/hyperlink" Target="mailto:hana.juranova@ostrava.cz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453472" y="4319789"/>
            <a:ext cx="4543744" cy="586195"/>
          </a:xfrm>
        </p:spPr>
        <p:txBody>
          <a:bodyPr/>
          <a:lstStyle/>
          <a:p>
            <a:r>
              <a:rPr lang="cs-CZ" dirty="0"/>
              <a:t>Setkání pracovní skupiny Ostravské metropolitní oblasti</a:t>
            </a:r>
            <a:br>
              <a:rPr lang="en-GB" dirty="0"/>
            </a:br>
            <a:r>
              <a:rPr lang="cs-CZ" dirty="0"/>
              <a:t>Ostrava</a:t>
            </a:r>
            <a:r>
              <a:rPr lang="en-GB" dirty="0"/>
              <a:t> | </a:t>
            </a:r>
            <a:r>
              <a:rPr lang="cs-CZ" dirty="0"/>
              <a:t>XX.</a:t>
            </a:r>
            <a:r>
              <a:rPr lang="en-GB" dirty="0"/>
              <a:t> </a:t>
            </a:r>
            <a:r>
              <a:rPr lang="cs-CZ" dirty="0"/>
              <a:t>května</a:t>
            </a:r>
            <a:r>
              <a:rPr lang="en-GB" dirty="0"/>
              <a:t> </a:t>
            </a:r>
            <a:r>
              <a:rPr lang="cs-CZ" dirty="0"/>
              <a:t>2024</a:t>
            </a:r>
            <a:endParaRPr lang="en-GB" dirty="0"/>
          </a:p>
          <a:p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358776" y="1122934"/>
            <a:ext cx="5785716" cy="1193190"/>
          </a:xfrm>
        </p:spPr>
        <p:txBody>
          <a:bodyPr>
            <a:normAutofit/>
          </a:bodyPr>
          <a:lstStyle/>
          <a:p>
            <a:r>
              <a:rPr lang="cs-CZ" sz="2800" dirty="0"/>
              <a:t>Témata pro pilotní projekt</a:t>
            </a:r>
          </a:p>
          <a:p>
            <a:r>
              <a:rPr lang="cs-CZ" sz="2800" dirty="0"/>
              <a:t>MECOG-CE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5497300" y="4335053"/>
            <a:ext cx="4017197" cy="586195"/>
          </a:xfrm>
        </p:spPr>
        <p:txBody>
          <a:bodyPr/>
          <a:lstStyle/>
          <a:p>
            <a:r>
              <a:rPr lang="cs-CZ" b="1" dirty="0"/>
              <a:t>Mgr. Ondřej Dostál</a:t>
            </a:r>
            <a:endParaRPr lang="en-GB" b="1" dirty="0"/>
          </a:p>
          <a:p>
            <a:r>
              <a:rPr lang="cs-CZ" dirty="0"/>
              <a:t>Magistrát města Ostravy</a:t>
            </a:r>
            <a:endParaRPr lang="de-AT" dirty="0"/>
          </a:p>
        </p:txBody>
      </p:sp>
      <p:pic>
        <p:nvPicPr>
          <p:cNvPr id="6" name="Obrázek 5" descr="Obsah obrázku text, snímek obrazovky, Písmo, Elektricky modrá&#10;&#10;Popis byl vytvořen automaticky">
            <a:extLst>
              <a:ext uri="{FF2B5EF4-FFF2-40B4-BE49-F238E27FC236}">
                <a16:creationId xmlns:a16="http://schemas.microsoft.com/office/drawing/2014/main" id="{6285A34D-769B-4E5B-9CDA-F442315797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041" y="196850"/>
            <a:ext cx="2811717" cy="119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98862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" t="43177" r="41967" b="13670"/>
          <a:stretch/>
        </p:blipFill>
        <p:spPr>
          <a:xfrm>
            <a:off x="791085" y="-24757"/>
            <a:ext cx="8378315" cy="5232400"/>
          </a:xfrm>
          <a:prstGeom prst="rect">
            <a:avLst/>
          </a:prstGeom>
        </p:spPr>
      </p:pic>
      <p:sp>
        <p:nvSpPr>
          <p:cNvPr id="24" name="Freeform 5"/>
          <p:cNvSpPr>
            <a:spLocks noEditPoints="1"/>
          </p:cNvSpPr>
          <p:nvPr/>
        </p:nvSpPr>
        <p:spPr bwMode="auto">
          <a:xfrm rot="1963611">
            <a:off x="6434529" y="2096106"/>
            <a:ext cx="799810" cy="468771"/>
          </a:xfrm>
          <a:custGeom>
            <a:avLst/>
            <a:gdLst>
              <a:gd name="T0" fmla="*/ 663 w 936"/>
              <a:gd name="T1" fmla="*/ 0 h 547"/>
              <a:gd name="T2" fmla="*/ 390 w 936"/>
              <a:gd name="T3" fmla="*/ 268 h 547"/>
              <a:gd name="T4" fmla="*/ 297 w 936"/>
              <a:gd name="T5" fmla="*/ 268 h 547"/>
              <a:gd name="T6" fmla="*/ 289 w 936"/>
              <a:gd name="T7" fmla="*/ 246 h 547"/>
              <a:gd name="T8" fmla="*/ 232 w 936"/>
              <a:gd name="T9" fmla="*/ 219 h 547"/>
              <a:gd name="T10" fmla="*/ 213 w 936"/>
              <a:gd name="T11" fmla="*/ 225 h 547"/>
              <a:gd name="T12" fmla="*/ 204 w 936"/>
              <a:gd name="T13" fmla="*/ 232 h 547"/>
              <a:gd name="T14" fmla="*/ 110 w 936"/>
              <a:gd name="T15" fmla="*/ 164 h 547"/>
              <a:gd name="T16" fmla="*/ 113 w 936"/>
              <a:gd name="T17" fmla="*/ 156 h 547"/>
              <a:gd name="T18" fmla="*/ 85 w 936"/>
              <a:gd name="T19" fmla="*/ 104 h 547"/>
              <a:gd name="T20" fmla="*/ 33 w 936"/>
              <a:gd name="T21" fmla="*/ 132 h 547"/>
              <a:gd name="T22" fmla="*/ 62 w 936"/>
              <a:gd name="T23" fmla="*/ 184 h 547"/>
              <a:gd name="T24" fmla="*/ 104 w 936"/>
              <a:gd name="T25" fmla="*/ 172 h 547"/>
              <a:gd name="T26" fmla="*/ 198 w 936"/>
              <a:gd name="T27" fmla="*/ 240 h 547"/>
              <a:gd name="T28" fmla="*/ 188 w 936"/>
              <a:gd name="T29" fmla="*/ 260 h 547"/>
              <a:gd name="T30" fmla="*/ 194 w 936"/>
              <a:gd name="T31" fmla="*/ 302 h 547"/>
              <a:gd name="T32" fmla="*/ 202 w 936"/>
              <a:gd name="T33" fmla="*/ 313 h 547"/>
              <a:gd name="T34" fmla="*/ 71 w 936"/>
              <a:gd name="T35" fmla="*/ 444 h 547"/>
              <a:gd name="T36" fmla="*/ 58 w 936"/>
              <a:gd name="T37" fmla="*/ 438 h 547"/>
              <a:gd name="T38" fmla="*/ 7 w 936"/>
              <a:gd name="T39" fmla="*/ 466 h 547"/>
              <a:gd name="T40" fmla="*/ 35 w 936"/>
              <a:gd name="T41" fmla="*/ 517 h 547"/>
              <a:gd name="T42" fmla="*/ 86 w 936"/>
              <a:gd name="T43" fmla="*/ 489 h 547"/>
              <a:gd name="T44" fmla="*/ 78 w 936"/>
              <a:gd name="T45" fmla="*/ 451 h 547"/>
              <a:gd name="T46" fmla="*/ 210 w 936"/>
              <a:gd name="T47" fmla="*/ 319 h 547"/>
              <a:gd name="T48" fmla="*/ 251 w 936"/>
              <a:gd name="T49" fmla="*/ 329 h 547"/>
              <a:gd name="T50" fmla="*/ 270 w 936"/>
              <a:gd name="T51" fmla="*/ 322 h 547"/>
              <a:gd name="T52" fmla="*/ 297 w 936"/>
              <a:gd name="T53" fmla="*/ 278 h 547"/>
              <a:gd name="T54" fmla="*/ 390 w 936"/>
              <a:gd name="T55" fmla="*/ 278 h 547"/>
              <a:gd name="T56" fmla="*/ 663 w 936"/>
              <a:gd name="T57" fmla="*/ 547 h 547"/>
              <a:gd name="T58" fmla="*/ 936 w 936"/>
              <a:gd name="T59" fmla="*/ 274 h 547"/>
              <a:gd name="T60" fmla="*/ 663 w 936"/>
              <a:gd name="T61" fmla="*/ 0 h 547"/>
              <a:gd name="T62" fmla="*/ 265 w 936"/>
              <a:gd name="T63" fmla="*/ 313 h 547"/>
              <a:gd name="T64" fmla="*/ 249 w 936"/>
              <a:gd name="T65" fmla="*/ 319 h 547"/>
              <a:gd name="T66" fmla="*/ 202 w 936"/>
              <a:gd name="T67" fmla="*/ 297 h 547"/>
              <a:gd name="T68" fmla="*/ 197 w 936"/>
              <a:gd name="T69" fmla="*/ 262 h 547"/>
              <a:gd name="T70" fmla="*/ 206 w 936"/>
              <a:gd name="T71" fmla="*/ 246 h 547"/>
              <a:gd name="T72" fmla="*/ 206 w 936"/>
              <a:gd name="T73" fmla="*/ 244 h 547"/>
              <a:gd name="T74" fmla="*/ 219 w 936"/>
              <a:gd name="T75" fmla="*/ 234 h 547"/>
              <a:gd name="T76" fmla="*/ 234 w 936"/>
              <a:gd name="T77" fmla="*/ 228 h 547"/>
              <a:gd name="T78" fmla="*/ 281 w 936"/>
              <a:gd name="T79" fmla="*/ 251 h 547"/>
              <a:gd name="T80" fmla="*/ 265 w 936"/>
              <a:gd name="T81" fmla="*/ 313 h 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36" h="547">
                <a:moveTo>
                  <a:pt x="663" y="0"/>
                </a:moveTo>
                <a:cubicBezTo>
                  <a:pt x="514" y="0"/>
                  <a:pt x="393" y="120"/>
                  <a:pt x="390" y="268"/>
                </a:cubicBezTo>
                <a:cubicBezTo>
                  <a:pt x="297" y="268"/>
                  <a:pt x="297" y="268"/>
                  <a:pt x="297" y="268"/>
                </a:cubicBezTo>
                <a:cubicBezTo>
                  <a:pt x="296" y="261"/>
                  <a:pt x="294" y="253"/>
                  <a:pt x="289" y="246"/>
                </a:cubicBezTo>
                <a:cubicBezTo>
                  <a:pt x="278" y="226"/>
                  <a:pt x="255" y="215"/>
                  <a:pt x="232" y="219"/>
                </a:cubicBezTo>
                <a:cubicBezTo>
                  <a:pt x="226" y="220"/>
                  <a:pt x="219" y="222"/>
                  <a:pt x="213" y="225"/>
                </a:cubicBezTo>
                <a:cubicBezTo>
                  <a:pt x="210" y="227"/>
                  <a:pt x="207" y="230"/>
                  <a:pt x="204" y="232"/>
                </a:cubicBezTo>
                <a:cubicBezTo>
                  <a:pt x="110" y="164"/>
                  <a:pt x="110" y="164"/>
                  <a:pt x="110" y="164"/>
                </a:cubicBezTo>
                <a:cubicBezTo>
                  <a:pt x="111" y="161"/>
                  <a:pt x="112" y="158"/>
                  <a:pt x="113" y="156"/>
                </a:cubicBezTo>
                <a:cubicBezTo>
                  <a:pt x="119" y="134"/>
                  <a:pt x="107" y="111"/>
                  <a:pt x="85" y="104"/>
                </a:cubicBezTo>
                <a:cubicBezTo>
                  <a:pt x="63" y="98"/>
                  <a:pt x="40" y="111"/>
                  <a:pt x="33" y="132"/>
                </a:cubicBezTo>
                <a:cubicBezTo>
                  <a:pt x="27" y="154"/>
                  <a:pt x="40" y="178"/>
                  <a:pt x="62" y="184"/>
                </a:cubicBezTo>
                <a:cubicBezTo>
                  <a:pt x="77" y="188"/>
                  <a:pt x="94" y="183"/>
                  <a:pt x="104" y="172"/>
                </a:cubicBezTo>
                <a:cubicBezTo>
                  <a:pt x="198" y="240"/>
                  <a:pt x="198" y="240"/>
                  <a:pt x="198" y="240"/>
                </a:cubicBezTo>
                <a:cubicBezTo>
                  <a:pt x="193" y="246"/>
                  <a:pt x="190" y="252"/>
                  <a:pt x="188" y="260"/>
                </a:cubicBezTo>
                <a:cubicBezTo>
                  <a:pt x="184" y="274"/>
                  <a:pt x="186" y="289"/>
                  <a:pt x="194" y="302"/>
                </a:cubicBezTo>
                <a:cubicBezTo>
                  <a:pt x="196" y="306"/>
                  <a:pt x="199" y="309"/>
                  <a:pt x="202" y="313"/>
                </a:cubicBezTo>
                <a:cubicBezTo>
                  <a:pt x="71" y="444"/>
                  <a:pt x="71" y="444"/>
                  <a:pt x="71" y="444"/>
                </a:cubicBezTo>
                <a:cubicBezTo>
                  <a:pt x="67" y="441"/>
                  <a:pt x="63" y="440"/>
                  <a:pt x="58" y="438"/>
                </a:cubicBezTo>
                <a:cubicBezTo>
                  <a:pt x="36" y="431"/>
                  <a:pt x="13" y="445"/>
                  <a:pt x="7" y="466"/>
                </a:cubicBezTo>
                <a:cubicBezTo>
                  <a:pt x="0" y="488"/>
                  <a:pt x="13" y="511"/>
                  <a:pt x="35" y="517"/>
                </a:cubicBezTo>
                <a:cubicBezTo>
                  <a:pt x="57" y="524"/>
                  <a:pt x="80" y="511"/>
                  <a:pt x="86" y="489"/>
                </a:cubicBezTo>
                <a:cubicBezTo>
                  <a:pt x="90" y="476"/>
                  <a:pt x="87" y="461"/>
                  <a:pt x="78" y="451"/>
                </a:cubicBezTo>
                <a:cubicBezTo>
                  <a:pt x="210" y="319"/>
                  <a:pt x="210" y="319"/>
                  <a:pt x="210" y="319"/>
                </a:cubicBezTo>
                <a:cubicBezTo>
                  <a:pt x="221" y="327"/>
                  <a:pt x="236" y="331"/>
                  <a:pt x="251" y="329"/>
                </a:cubicBezTo>
                <a:cubicBezTo>
                  <a:pt x="257" y="327"/>
                  <a:pt x="264" y="325"/>
                  <a:pt x="270" y="322"/>
                </a:cubicBezTo>
                <a:cubicBezTo>
                  <a:pt x="286" y="312"/>
                  <a:pt x="296" y="296"/>
                  <a:pt x="297" y="278"/>
                </a:cubicBezTo>
                <a:cubicBezTo>
                  <a:pt x="390" y="278"/>
                  <a:pt x="390" y="278"/>
                  <a:pt x="390" y="278"/>
                </a:cubicBezTo>
                <a:cubicBezTo>
                  <a:pt x="392" y="427"/>
                  <a:pt x="514" y="547"/>
                  <a:pt x="663" y="547"/>
                </a:cubicBezTo>
                <a:cubicBezTo>
                  <a:pt x="814" y="547"/>
                  <a:pt x="936" y="425"/>
                  <a:pt x="936" y="274"/>
                </a:cubicBezTo>
                <a:cubicBezTo>
                  <a:pt x="936" y="123"/>
                  <a:pt x="814" y="0"/>
                  <a:pt x="663" y="0"/>
                </a:cubicBezTo>
                <a:close/>
                <a:moveTo>
                  <a:pt x="265" y="313"/>
                </a:moveTo>
                <a:cubicBezTo>
                  <a:pt x="260" y="316"/>
                  <a:pt x="254" y="318"/>
                  <a:pt x="249" y="319"/>
                </a:cubicBezTo>
                <a:cubicBezTo>
                  <a:pt x="230" y="322"/>
                  <a:pt x="212" y="313"/>
                  <a:pt x="202" y="297"/>
                </a:cubicBezTo>
                <a:cubicBezTo>
                  <a:pt x="196" y="286"/>
                  <a:pt x="194" y="274"/>
                  <a:pt x="197" y="262"/>
                </a:cubicBezTo>
                <a:cubicBezTo>
                  <a:pt x="199" y="256"/>
                  <a:pt x="202" y="250"/>
                  <a:pt x="206" y="246"/>
                </a:cubicBezTo>
                <a:cubicBezTo>
                  <a:pt x="206" y="244"/>
                  <a:pt x="206" y="244"/>
                  <a:pt x="206" y="244"/>
                </a:cubicBezTo>
                <a:cubicBezTo>
                  <a:pt x="209" y="241"/>
                  <a:pt x="214" y="237"/>
                  <a:pt x="219" y="234"/>
                </a:cubicBezTo>
                <a:cubicBezTo>
                  <a:pt x="223" y="231"/>
                  <a:pt x="229" y="229"/>
                  <a:pt x="234" y="228"/>
                </a:cubicBezTo>
                <a:cubicBezTo>
                  <a:pt x="253" y="226"/>
                  <a:pt x="272" y="235"/>
                  <a:pt x="281" y="251"/>
                </a:cubicBezTo>
                <a:cubicBezTo>
                  <a:pt x="294" y="273"/>
                  <a:pt x="287" y="301"/>
                  <a:pt x="265" y="313"/>
                </a:cubicBezTo>
                <a:close/>
              </a:path>
            </a:pathLst>
          </a:custGeom>
          <a:noFill/>
          <a:ln w="25400">
            <a:solidFill>
              <a:schemeClr val="accent6"/>
            </a:solidFill>
          </a:ln>
          <a:effectLst>
            <a:outerShdw blurRad="139700" dist="88900" dir="2700000" algn="tl" rotWithShape="0">
              <a:prstClr val="black">
                <a:alpha val="36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6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7037388" y="2701925"/>
            <a:ext cx="117475" cy="92075"/>
          </a:xfrm>
          <a:custGeom>
            <a:avLst/>
            <a:gdLst>
              <a:gd name="T0" fmla="*/ 36 w 74"/>
              <a:gd name="T1" fmla="*/ 2 h 58"/>
              <a:gd name="T2" fmla="*/ 38 w 74"/>
              <a:gd name="T3" fmla="*/ 0 h 58"/>
              <a:gd name="T4" fmla="*/ 44 w 74"/>
              <a:gd name="T5" fmla="*/ 2 h 58"/>
              <a:gd name="T6" fmla="*/ 49 w 74"/>
              <a:gd name="T7" fmla="*/ 12 h 58"/>
              <a:gd name="T8" fmla="*/ 51 w 74"/>
              <a:gd name="T9" fmla="*/ 12 h 58"/>
              <a:gd name="T10" fmla="*/ 51 w 74"/>
              <a:gd name="T11" fmla="*/ 8 h 58"/>
              <a:gd name="T12" fmla="*/ 55 w 74"/>
              <a:gd name="T13" fmla="*/ 8 h 58"/>
              <a:gd name="T14" fmla="*/ 57 w 74"/>
              <a:gd name="T15" fmla="*/ 12 h 58"/>
              <a:gd name="T16" fmla="*/ 59 w 74"/>
              <a:gd name="T17" fmla="*/ 14 h 58"/>
              <a:gd name="T18" fmla="*/ 61 w 74"/>
              <a:gd name="T19" fmla="*/ 14 h 58"/>
              <a:gd name="T20" fmla="*/ 63 w 74"/>
              <a:gd name="T21" fmla="*/ 19 h 58"/>
              <a:gd name="T22" fmla="*/ 65 w 74"/>
              <a:gd name="T23" fmla="*/ 19 h 58"/>
              <a:gd name="T24" fmla="*/ 65 w 74"/>
              <a:gd name="T25" fmla="*/ 31 h 58"/>
              <a:gd name="T26" fmla="*/ 65 w 74"/>
              <a:gd name="T27" fmla="*/ 37 h 58"/>
              <a:gd name="T28" fmla="*/ 70 w 74"/>
              <a:gd name="T29" fmla="*/ 41 h 58"/>
              <a:gd name="T30" fmla="*/ 70 w 74"/>
              <a:gd name="T31" fmla="*/ 41 h 58"/>
              <a:gd name="T32" fmla="*/ 72 w 74"/>
              <a:gd name="T33" fmla="*/ 45 h 58"/>
              <a:gd name="T34" fmla="*/ 74 w 74"/>
              <a:gd name="T35" fmla="*/ 48 h 58"/>
              <a:gd name="T36" fmla="*/ 63 w 74"/>
              <a:gd name="T37" fmla="*/ 43 h 58"/>
              <a:gd name="T38" fmla="*/ 59 w 74"/>
              <a:gd name="T39" fmla="*/ 43 h 58"/>
              <a:gd name="T40" fmla="*/ 55 w 74"/>
              <a:gd name="T41" fmla="*/ 45 h 58"/>
              <a:gd name="T42" fmla="*/ 47 w 74"/>
              <a:gd name="T43" fmla="*/ 50 h 58"/>
              <a:gd name="T44" fmla="*/ 47 w 74"/>
              <a:gd name="T45" fmla="*/ 56 h 58"/>
              <a:gd name="T46" fmla="*/ 44 w 74"/>
              <a:gd name="T47" fmla="*/ 56 h 58"/>
              <a:gd name="T48" fmla="*/ 40 w 74"/>
              <a:gd name="T49" fmla="*/ 54 h 58"/>
              <a:gd name="T50" fmla="*/ 34 w 74"/>
              <a:gd name="T51" fmla="*/ 54 h 58"/>
              <a:gd name="T52" fmla="*/ 27 w 74"/>
              <a:gd name="T53" fmla="*/ 56 h 58"/>
              <a:gd name="T54" fmla="*/ 27 w 74"/>
              <a:gd name="T55" fmla="*/ 58 h 58"/>
              <a:gd name="T56" fmla="*/ 25 w 74"/>
              <a:gd name="T57" fmla="*/ 56 h 58"/>
              <a:gd name="T58" fmla="*/ 17 w 74"/>
              <a:gd name="T59" fmla="*/ 56 h 58"/>
              <a:gd name="T60" fmla="*/ 13 w 74"/>
              <a:gd name="T61" fmla="*/ 56 h 58"/>
              <a:gd name="T62" fmla="*/ 9 w 74"/>
              <a:gd name="T63" fmla="*/ 58 h 58"/>
              <a:gd name="T64" fmla="*/ 13 w 74"/>
              <a:gd name="T65" fmla="*/ 56 h 58"/>
              <a:gd name="T66" fmla="*/ 9 w 74"/>
              <a:gd name="T67" fmla="*/ 56 h 58"/>
              <a:gd name="T68" fmla="*/ 8 w 74"/>
              <a:gd name="T69" fmla="*/ 52 h 58"/>
              <a:gd name="T70" fmla="*/ 9 w 74"/>
              <a:gd name="T71" fmla="*/ 50 h 58"/>
              <a:gd name="T72" fmla="*/ 6 w 74"/>
              <a:gd name="T73" fmla="*/ 50 h 58"/>
              <a:gd name="T74" fmla="*/ 4 w 74"/>
              <a:gd name="T75" fmla="*/ 48 h 58"/>
              <a:gd name="T76" fmla="*/ 2 w 74"/>
              <a:gd name="T77" fmla="*/ 46 h 58"/>
              <a:gd name="T78" fmla="*/ 6 w 74"/>
              <a:gd name="T79" fmla="*/ 39 h 58"/>
              <a:gd name="T80" fmla="*/ 4 w 74"/>
              <a:gd name="T81" fmla="*/ 33 h 58"/>
              <a:gd name="T82" fmla="*/ 2 w 74"/>
              <a:gd name="T83" fmla="*/ 31 h 58"/>
              <a:gd name="T84" fmla="*/ 2 w 74"/>
              <a:gd name="T85" fmla="*/ 27 h 58"/>
              <a:gd name="T86" fmla="*/ 2 w 74"/>
              <a:gd name="T87" fmla="*/ 21 h 58"/>
              <a:gd name="T88" fmla="*/ 4 w 74"/>
              <a:gd name="T89" fmla="*/ 23 h 58"/>
              <a:gd name="T90" fmla="*/ 9 w 74"/>
              <a:gd name="T91" fmla="*/ 27 h 58"/>
              <a:gd name="T92" fmla="*/ 13 w 74"/>
              <a:gd name="T93" fmla="*/ 27 h 58"/>
              <a:gd name="T94" fmla="*/ 19 w 74"/>
              <a:gd name="T95" fmla="*/ 17 h 58"/>
              <a:gd name="T96" fmla="*/ 23 w 74"/>
              <a:gd name="T97" fmla="*/ 16 h 58"/>
              <a:gd name="T98" fmla="*/ 27 w 74"/>
              <a:gd name="T99" fmla="*/ 12 h 58"/>
              <a:gd name="T100" fmla="*/ 30 w 74"/>
              <a:gd name="T101" fmla="*/ 12 h 58"/>
              <a:gd name="T102" fmla="*/ 32 w 74"/>
              <a:gd name="T103" fmla="*/ 12 h 58"/>
              <a:gd name="T104" fmla="*/ 32 w 74"/>
              <a:gd name="T105" fmla="*/ 10 h 58"/>
              <a:gd name="T106" fmla="*/ 32 w 74"/>
              <a:gd name="T107" fmla="*/ 4 h 58"/>
              <a:gd name="T108" fmla="*/ 32 w 74"/>
              <a:gd name="T109" fmla="*/ 2 h 58"/>
              <a:gd name="T110" fmla="*/ 34 w 74"/>
              <a:gd name="T111" fmla="*/ 2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4" h="58">
                <a:moveTo>
                  <a:pt x="34" y="2"/>
                </a:moveTo>
                <a:lnTo>
                  <a:pt x="36" y="2"/>
                </a:lnTo>
                <a:lnTo>
                  <a:pt x="36" y="2"/>
                </a:lnTo>
                <a:lnTo>
                  <a:pt x="38" y="0"/>
                </a:lnTo>
                <a:lnTo>
                  <a:pt x="40" y="2"/>
                </a:lnTo>
                <a:lnTo>
                  <a:pt x="44" y="2"/>
                </a:lnTo>
                <a:lnTo>
                  <a:pt x="44" y="8"/>
                </a:lnTo>
                <a:lnTo>
                  <a:pt x="49" y="12"/>
                </a:lnTo>
                <a:lnTo>
                  <a:pt x="51" y="12"/>
                </a:lnTo>
                <a:lnTo>
                  <a:pt x="51" y="12"/>
                </a:lnTo>
                <a:lnTo>
                  <a:pt x="51" y="10"/>
                </a:lnTo>
                <a:lnTo>
                  <a:pt x="51" y="8"/>
                </a:lnTo>
                <a:lnTo>
                  <a:pt x="53" y="8"/>
                </a:lnTo>
                <a:lnTo>
                  <a:pt x="55" y="8"/>
                </a:lnTo>
                <a:lnTo>
                  <a:pt x="57" y="8"/>
                </a:lnTo>
                <a:lnTo>
                  <a:pt x="57" y="12"/>
                </a:lnTo>
                <a:lnTo>
                  <a:pt x="57" y="14"/>
                </a:lnTo>
                <a:lnTo>
                  <a:pt x="59" y="14"/>
                </a:lnTo>
                <a:lnTo>
                  <a:pt x="61" y="16"/>
                </a:lnTo>
                <a:lnTo>
                  <a:pt x="61" y="14"/>
                </a:lnTo>
                <a:lnTo>
                  <a:pt x="63" y="14"/>
                </a:lnTo>
                <a:lnTo>
                  <a:pt x="63" y="19"/>
                </a:lnTo>
                <a:lnTo>
                  <a:pt x="65" y="19"/>
                </a:lnTo>
                <a:lnTo>
                  <a:pt x="65" y="19"/>
                </a:lnTo>
                <a:lnTo>
                  <a:pt x="65" y="27"/>
                </a:lnTo>
                <a:lnTo>
                  <a:pt x="65" y="31"/>
                </a:lnTo>
                <a:lnTo>
                  <a:pt x="65" y="37"/>
                </a:lnTo>
                <a:lnTo>
                  <a:pt x="65" y="37"/>
                </a:lnTo>
                <a:lnTo>
                  <a:pt x="68" y="41"/>
                </a:lnTo>
                <a:lnTo>
                  <a:pt x="70" y="41"/>
                </a:lnTo>
                <a:lnTo>
                  <a:pt x="70" y="41"/>
                </a:lnTo>
                <a:lnTo>
                  <a:pt x="70" y="41"/>
                </a:lnTo>
                <a:lnTo>
                  <a:pt x="72" y="41"/>
                </a:lnTo>
                <a:lnTo>
                  <a:pt x="72" y="45"/>
                </a:lnTo>
                <a:lnTo>
                  <a:pt x="74" y="45"/>
                </a:lnTo>
                <a:lnTo>
                  <a:pt x="74" y="48"/>
                </a:lnTo>
                <a:lnTo>
                  <a:pt x="66" y="46"/>
                </a:lnTo>
                <a:lnTo>
                  <a:pt x="63" y="43"/>
                </a:lnTo>
                <a:lnTo>
                  <a:pt x="61" y="43"/>
                </a:lnTo>
                <a:lnTo>
                  <a:pt x="59" y="43"/>
                </a:lnTo>
                <a:lnTo>
                  <a:pt x="57" y="45"/>
                </a:lnTo>
                <a:lnTo>
                  <a:pt x="55" y="45"/>
                </a:lnTo>
                <a:lnTo>
                  <a:pt x="51" y="48"/>
                </a:lnTo>
                <a:lnTo>
                  <a:pt x="47" y="50"/>
                </a:lnTo>
                <a:lnTo>
                  <a:pt x="47" y="54"/>
                </a:lnTo>
                <a:lnTo>
                  <a:pt x="47" y="56"/>
                </a:lnTo>
                <a:lnTo>
                  <a:pt x="46" y="56"/>
                </a:lnTo>
                <a:lnTo>
                  <a:pt x="44" y="56"/>
                </a:lnTo>
                <a:lnTo>
                  <a:pt x="44" y="56"/>
                </a:lnTo>
                <a:lnTo>
                  <a:pt x="40" y="54"/>
                </a:lnTo>
                <a:lnTo>
                  <a:pt x="36" y="54"/>
                </a:lnTo>
                <a:lnTo>
                  <a:pt x="34" y="54"/>
                </a:lnTo>
                <a:lnTo>
                  <a:pt x="28" y="52"/>
                </a:lnTo>
                <a:lnTo>
                  <a:pt x="27" y="56"/>
                </a:lnTo>
                <a:lnTo>
                  <a:pt x="27" y="56"/>
                </a:lnTo>
                <a:lnTo>
                  <a:pt x="27" y="58"/>
                </a:lnTo>
                <a:lnTo>
                  <a:pt x="25" y="56"/>
                </a:lnTo>
                <a:lnTo>
                  <a:pt x="25" y="56"/>
                </a:lnTo>
                <a:lnTo>
                  <a:pt x="19" y="54"/>
                </a:lnTo>
                <a:lnTo>
                  <a:pt x="17" y="56"/>
                </a:lnTo>
                <a:lnTo>
                  <a:pt x="15" y="56"/>
                </a:lnTo>
                <a:lnTo>
                  <a:pt x="13" y="56"/>
                </a:lnTo>
                <a:lnTo>
                  <a:pt x="9" y="58"/>
                </a:lnTo>
                <a:lnTo>
                  <a:pt x="9" y="58"/>
                </a:lnTo>
                <a:lnTo>
                  <a:pt x="13" y="56"/>
                </a:lnTo>
                <a:lnTo>
                  <a:pt x="13" y="56"/>
                </a:lnTo>
                <a:lnTo>
                  <a:pt x="13" y="54"/>
                </a:lnTo>
                <a:lnTo>
                  <a:pt x="9" y="56"/>
                </a:lnTo>
                <a:lnTo>
                  <a:pt x="8" y="52"/>
                </a:lnTo>
                <a:lnTo>
                  <a:pt x="8" y="52"/>
                </a:lnTo>
                <a:lnTo>
                  <a:pt x="9" y="52"/>
                </a:lnTo>
                <a:lnTo>
                  <a:pt x="9" y="50"/>
                </a:lnTo>
                <a:lnTo>
                  <a:pt x="6" y="50"/>
                </a:lnTo>
                <a:lnTo>
                  <a:pt x="6" y="50"/>
                </a:lnTo>
                <a:lnTo>
                  <a:pt x="4" y="48"/>
                </a:lnTo>
                <a:lnTo>
                  <a:pt x="4" y="48"/>
                </a:lnTo>
                <a:lnTo>
                  <a:pt x="2" y="46"/>
                </a:lnTo>
                <a:lnTo>
                  <a:pt x="2" y="46"/>
                </a:lnTo>
                <a:lnTo>
                  <a:pt x="4" y="43"/>
                </a:lnTo>
                <a:lnTo>
                  <a:pt x="6" y="39"/>
                </a:lnTo>
                <a:lnTo>
                  <a:pt x="6" y="35"/>
                </a:lnTo>
                <a:lnTo>
                  <a:pt x="4" y="33"/>
                </a:lnTo>
                <a:lnTo>
                  <a:pt x="0" y="33"/>
                </a:lnTo>
                <a:lnTo>
                  <a:pt x="2" y="31"/>
                </a:lnTo>
                <a:lnTo>
                  <a:pt x="2" y="29"/>
                </a:lnTo>
                <a:lnTo>
                  <a:pt x="2" y="27"/>
                </a:lnTo>
                <a:lnTo>
                  <a:pt x="2" y="25"/>
                </a:lnTo>
                <a:lnTo>
                  <a:pt x="2" y="21"/>
                </a:lnTo>
                <a:lnTo>
                  <a:pt x="4" y="21"/>
                </a:lnTo>
                <a:lnTo>
                  <a:pt x="4" y="23"/>
                </a:lnTo>
                <a:lnTo>
                  <a:pt x="9" y="23"/>
                </a:lnTo>
                <a:lnTo>
                  <a:pt x="9" y="27"/>
                </a:lnTo>
                <a:lnTo>
                  <a:pt x="9" y="27"/>
                </a:lnTo>
                <a:lnTo>
                  <a:pt x="13" y="27"/>
                </a:lnTo>
                <a:lnTo>
                  <a:pt x="19" y="19"/>
                </a:lnTo>
                <a:lnTo>
                  <a:pt x="19" y="17"/>
                </a:lnTo>
                <a:lnTo>
                  <a:pt x="21" y="17"/>
                </a:lnTo>
                <a:lnTo>
                  <a:pt x="23" y="16"/>
                </a:lnTo>
                <a:lnTo>
                  <a:pt x="23" y="14"/>
                </a:lnTo>
                <a:lnTo>
                  <a:pt x="27" y="12"/>
                </a:lnTo>
                <a:lnTo>
                  <a:pt x="28" y="12"/>
                </a:lnTo>
                <a:lnTo>
                  <a:pt x="30" y="12"/>
                </a:lnTo>
                <a:lnTo>
                  <a:pt x="30" y="14"/>
                </a:lnTo>
                <a:lnTo>
                  <a:pt x="32" y="12"/>
                </a:lnTo>
                <a:lnTo>
                  <a:pt x="32" y="10"/>
                </a:lnTo>
                <a:lnTo>
                  <a:pt x="32" y="10"/>
                </a:lnTo>
                <a:lnTo>
                  <a:pt x="32" y="8"/>
                </a:lnTo>
                <a:lnTo>
                  <a:pt x="32" y="4"/>
                </a:lnTo>
                <a:lnTo>
                  <a:pt x="32" y="2"/>
                </a:lnTo>
                <a:lnTo>
                  <a:pt x="32" y="2"/>
                </a:lnTo>
                <a:lnTo>
                  <a:pt x="34" y="2"/>
                </a:lnTo>
                <a:lnTo>
                  <a:pt x="34" y="2"/>
                </a:lnTo>
              </a:path>
            </a:pathLst>
          </a:custGeom>
          <a:noFill/>
          <a:ln w="1588" cap="rnd">
            <a:noFill/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3" name="TextBox 14">
            <a:extLst>
              <a:ext uri="{FF2B5EF4-FFF2-40B4-BE49-F238E27FC236}">
                <a16:creationId xmlns:a16="http://schemas.microsoft.com/office/drawing/2014/main" id="{EA360CEF-9AA9-0EE6-4229-A0725EE91E1E}"/>
              </a:ext>
            </a:extLst>
          </p:cNvPr>
          <p:cNvSpPr txBox="1"/>
          <p:nvPr/>
        </p:nvSpPr>
        <p:spPr>
          <a:xfrm>
            <a:off x="1221466" y="1677042"/>
            <a:ext cx="430396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cs-CZ" sz="1600" dirty="0">
                <a:latin typeface="Trebuchet MS" pitchFamily="34" charset="0"/>
                <a:ea typeface="Tahoma" pitchFamily="34" charset="0"/>
                <a:cs typeface="Raleway"/>
              </a:rPr>
              <a:t>MECOG-CE</a:t>
            </a:r>
            <a:endParaRPr lang="en-GB" sz="1600" dirty="0">
              <a:latin typeface="Trebuchet MS" pitchFamily="34" charset="0"/>
              <a:ea typeface="Tahoma" pitchFamily="34" charset="0"/>
              <a:cs typeface="Raleway"/>
            </a:endParaRPr>
          </a:p>
          <a:p>
            <a:pPr>
              <a:defRPr/>
            </a:pPr>
            <a:r>
              <a:rPr lang="cs-CZ" sz="1600" dirty="0">
                <a:latin typeface="Trebuchet MS" pitchFamily="34" charset="0"/>
                <a:ea typeface="Tahoma" pitchFamily="34" charset="0"/>
                <a:cs typeface="Raleway"/>
              </a:rPr>
              <a:t>Ostravská metropolitní oblast</a:t>
            </a:r>
            <a:endParaRPr lang="en-GB" sz="1600" dirty="0">
              <a:latin typeface="Trebuchet MS" pitchFamily="34" charset="0"/>
              <a:ea typeface="Tahoma" pitchFamily="34" charset="0"/>
              <a:cs typeface="Raleway"/>
            </a:endParaRP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CC00AC39-03A3-8E60-EDBD-7A8434CFA306}"/>
              </a:ext>
            </a:extLst>
          </p:cNvPr>
          <p:cNvSpPr txBox="1"/>
          <p:nvPr/>
        </p:nvSpPr>
        <p:spPr>
          <a:xfrm>
            <a:off x="1221465" y="2698560"/>
            <a:ext cx="337791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cs-CZ" sz="1600" dirty="0">
                <a:latin typeface="Trebuchet MS" pitchFamily="34" charset="0"/>
                <a:ea typeface="Tahoma" pitchFamily="34" charset="0"/>
                <a:cs typeface="Raleway"/>
              </a:rPr>
              <a:t>Email 	</a:t>
            </a:r>
            <a:r>
              <a:rPr lang="cs-CZ" sz="1600" dirty="0">
                <a:latin typeface="Trebuchet MS" pitchFamily="34" charset="0"/>
                <a:ea typeface="Tahoma" pitchFamily="34" charset="0"/>
                <a:cs typeface="Raleway"/>
                <a:hlinkClick r:id="rId3"/>
              </a:rPr>
              <a:t>ondrej.dostal@ostrava.cz</a:t>
            </a:r>
            <a:endParaRPr lang="cs-CZ" sz="1600" dirty="0">
              <a:latin typeface="Trebuchet MS" pitchFamily="34" charset="0"/>
              <a:ea typeface="Tahoma" pitchFamily="34" charset="0"/>
              <a:cs typeface="Raleway"/>
            </a:endParaRPr>
          </a:p>
          <a:p>
            <a:pPr lvl="2">
              <a:defRPr/>
            </a:pPr>
            <a:r>
              <a:rPr lang="en-GB" sz="1600" dirty="0">
                <a:latin typeface="Trebuchet MS" pitchFamily="34" charset="0"/>
                <a:cs typeface="Raleway"/>
                <a:hlinkClick r:id="rId4"/>
              </a:rPr>
              <a:t>hana.juranova@ostrava.cz</a:t>
            </a:r>
            <a:endParaRPr lang="en-GB" sz="1600" dirty="0">
              <a:latin typeface="Trebuchet MS" pitchFamily="34" charset="0"/>
              <a:cs typeface="Raleway"/>
            </a:endParaRPr>
          </a:p>
        </p:txBody>
      </p:sp>
      <p:sp>
        <p:nvSpPr>
          <p:cNvPr id="7" name="Freeform 27">
            <a:extLst>
              <a:ext uri="{FF2B5EF4-FFF2-40B4-BE49-F238E27FC236}">
                <a16:creationId xmlns:a16="http://schemas.microsoft.com/office/drawing/2014/main" id="{F3940D54-D5CA-1AF4-E42E-4884DB58A100}"/>
              </a:ext>
            </a:extLst>
          </p:cNvPr>
          <p:cNvSpPr>
            <a:spLocks noEditPoints="1"/>
          </p:cNvSpPr>
          <p:nvPr/>
        </p:nvSpPr>
        <p:spPr bwMode="auto">
          <a:xfrm>
            <a:off x="657421" y="2753259"/>
            <a:ext cx="168514" cy="102182"/>
          </a:xfrm>
          <a:custGeom>
            <a:avLst/>
            <a:gdLst>
              <a:gd name="T0" fmla="*/ 0 w 229"/>
              <a:gd name="T1" fmla="*/ 0 h 137"/>
              <a:gd name="T2" fmla="*/ 0 w 229"/>
              <a:gd name="T3" fmla="*/ 3 h 137"/>
              <a:gd name="T4" fmla="*/ 0 w 229"/>
              <a:gd name="T5" fmla="*/ 134 h 137"/>
              <a:gd name="T6" fmla="*/ 0 w 229"/>
              <a:gd name="T7" fmla="*/ 137 h 137"/>
              <a:gd name="T8" fmla="*/ 229 w 229"/>
              <a:gd name="T9" fmla="*/ 137 h 137"/>
              <a:gd name="T10" fmla="*/ 229 w 229"/>
              <a:gd name="T11" fmla="*/ 134 h 137"/>
              <a:gd name="T12" fmla="*/ 229 w 229"/>
              <a:gd name="T13" fmla="*/ 3 h 137"/>
              <a:gd name="T14" fmla="*/ 229 w 229"/>
              <a:gd name="T15" fmla="*/ 0 h 137"/>
              <a:gd name="T16" fmla="*/ 0 w 229"/>
              <a:gd name="T17" fmla="*/ 0 h 137"/>
              <a:gd name="T18" fmla="*/ 209 w 229"/>
              <a:gd name="T19" fmla="*/ 121 h 137"/>
              <a:gd name="T20" fmla="*/ 153 w 229"/>
              <a:gd name="T21" fmla="*/ 69 h 137"/>
              <a:gd name="T22" fmla="*/ 209 w 229"/>
              <a:gd name="T23" fmla="*/ 16 h 137"/>
              <a:gd name="T24" fmla="*/ 209 w 229"/>
              <a:gd name="T25" fmla="*/ 121 h 137"/>
              <a:gd name="T26" fmla="*/ 16 w 229"/>
              <a:gd name="T27" fmla="*/ 16 h 137"/>
              <a:gd name="T28" fmla="*/ 72 w 229"/>
              <a:gd name="T29" fmla="*/ 69 h 137"/>
              <a:gd name="T30" fmla="*/ 16 w 229"/>
              <a:gd name="T31" fmla="*/ 121 h 137"/>
              <a:gd name="T32" fmla="*/ 16 w 229"/>
              <a:gd name="T33" fmla="*/ 16 h 137"/>
              <a:gd name="T34" fmla="*/ 42 w 229"/>
              <a:gd name="T35" fmla="*/ 121 h 137"/>
              <a:gd name="T36" fmla="*/ 88 w 229"/>
              <a:gd name="T37" fmla="*/ 78 h 137"/>
              <a:gd name="T38" fmla="*/ 117 w 229"/>
              <a:gd name="T39" fmla="*/ 108 h 137"/>
              <a:gd name="T40" fmla="*/ 144 w 229"/>
              <a:gd name="T41" fmla="*/ 78 h 137"/>
              <a:gd name="T42" fmla="*/ 190 w 229"/>
              <a:gd name="T43" fmla="*/ 121 h 137"/>
              <a:gd name="T44" fmla="*/ 42 w 229"/>
              <a:gd name="T45" fmla="*/ 121 h 137"/>
              <a:gd name="T46" fmla="*/ 134 w 229"/>
              <a:gd name="T47" fmla="*/ 69 h 137"/>
              <a:gd name="T48" fmla="*/ 117 w 229"/>
              <a:gd name="T49" fmla="*/ 85 h 137"/>
              <a:gd name="T50" fmla="*/ 101 w 229"/>
              <a:gd name="T51" fmla="*/ 69 h 137"/>
              <a:gd name="T52" fmla="*/ 88 w 229"/>
              <a:gd name="T53" fmla="*/ 59 h 137"/>
              <a:gd name="T54" fmla="*/ 42 w 229"/>
              <a:gd name="T55" fmla="*/ 16 h 137"/>
              <a:gd name="T56" fmla="*/ 190 w 229"/>
              <a:gd name="T57" fmla="*/ 16 h 137"/>
              <a:gd name="T58" fmla="*/ 144 w 229"/>
              <a:gd name="T59" fmla="*/ 59 h 137"/>
              <a:gd name="T60" fmla="*/ 134 w 229"/>
              <a:gd name="T61" fmla="*/ 69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29" h="137">
                <a:moveTo>
                  <a:pt x="0" y="0"/>
                </a:moveTo>
                <a:lnTo>
                  <a:pt x="0" y="3"/>
                </a:lnTo>
                <a:lnTo>
                  <a:pt x="0" y="134"/>
                </a:lnTo>
                <a:lnTo>
                  <a:pt x="0" y="137"/>
                </a:lnTo>
                <a:lnTo>
                  <a:pt x="229" y="137"/>
                </a:lnTo>
                <a:lnTo>
                  <a:pt x="229" y="134"/>
                </a:lnTo>
                <a:lnTo>
                  <a:pt x="229" y="3"/>
                </a:lnTo>
                <a:lnTo>
                  <a:pt x="229" y="0"/>
                </a:lnTo>
                <a:lnTo>
                  <a:pt x="0" y="0"/>
                </a:lnTo>
                <a:close/>
                <a:moveTo>
                  <a:pt x="209" y="121"/>
                </a:moveTo>
                <a:lnTo>
                  <a:pt x="153" y="69"/>
                </a:lnTo>
                <a:lnTo>
                  <a:pt x="209" y="16"/>
                </a:lnTo>
                <a:lnTo>
                  <a:pt x="209" y="121"/>
                </a:lnTo>
                <a:close/>
                <a:moveTo>
                  <a:pt x="16" y="16"/>
                </a:moveTo>
                <a:lnTo>
                  <a:pt x="72" y="69"/>
                </a:lnTo>
                <a:lnTo>
                  <a:pt x="16" y="121"/>
                </a:lnTo>
                <a:lnTo>
                  <a:pt x="16" y="16"/>
                </a:lnTo>
                <a:close/>
                <a:moveTo>
                  <a:pt x="42" y="121"/>
                </a:moveTo>
                <a:lnTo>
                  <a:pt x="88" y="78"/>
                </a:lnTo>
                <a:lnTo>
                  <a:pt x="117" y="108"/>
                </a:lnTo>
                <a:lnTo>
                  <a:pt x="144" y="78"/>
                </a:lnTo>
                <a:lnTo>
                  <a:pt x="190" y="121"/>
                </a:lnTo>
                <a:lnTo>
                  <a:pt x="42" y="121"/>
                </a:lnTo>
                <a:close/>
                <a:moveTo>
                  <a:pt x="134" y="69"/>
                </a:moveTo>
                <a:lnTo>
                  <a:pt x="117" y="85"/>
                </a:lnTo>
                <a:lnTo>
                  <a:pt x="101" y="69"/>
                </a:lnTo>
                <a:lnTo>
                  <a:pt x="88" y="59"/>
                </a:lnTo>
                <a:lnTo>
                  <a:pt x="42" y="16"/>
                </a:lnTo>
                <a:lnTo>
                  <a:pt x="190" y="16"/>
                </a:lnTo>
                <a:lnTo>
                  <a:pt x="144" y="59"/>
                </a:lnTo>
                <a:lnTo>
                  <a:pt x="134" y="6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76794" tIns="38397" rIns="76794" bIns="38397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20" name="Freeform 130">
            <a:extLst>
              <a:ext uri="{FF2B5EF4-FFF2-40B4-BE49-F238E27FC236}">
                <a16:creationId xmlns:a16="http://schemas.microsoft.com/office/drawing/2014/main" id="{B7DF0DE1-8787-DEE8-F367-E42797F9D24D}"/>
              </a:ext>
            </a:extLst>
          </p:cNvPr>
          <p:cNvSpPr>
            <a:spLocks noEditPoints="1"/>
          </p:cNvSpPr>
          <p:nvPr/>
        </p:nvSpPr>
        <p:spPr bwMode="auto">
          <a:xfrm>
            <a:off x="639128" y="2427551"/>
            <a:ext cx="192091" cy="194696"/>
          </a:xfrm>
          <a:custGeom>
            <a:avLst/>
            <a:gdLst>
              <a:gd name="T0" fmla="*/ 0 w 67"/>
              <a:gd name="T1" fmla="*/ 34 h 67"/>
              <a:gd name="T2" fmla="*/ 67 w 67"/>
              <a:gd name="T3" fmla="*/ 34 h 67"/>
              <a:gd name="T4" fmla="*/ 34 w 67"/>
              <a:gd name="T5" fmla="*/ 63 h 67"/>
              <a:gd name="T6" fmla="*/ 34 w 67"/>
              <a:gd name="T7" fmla="*/ 49 h 67"/>
              <a:gd name="T8" fmla="*/ 35 w 67"/>
              <a:gd name="T9" fmla="*/ 63 h 67"/>
              <a:gd name="T10" fmla="*/ 26 w 67"/>
              <a:gd name="T11" fmla="*/ 62 h 67"/>
              <a:gd name="T12" fmla="*/ 19 w 67"/>
              <a:gd name="T13" fmla="*/ 53 h 67"/>
              <a:gd name="T14" fmla="*/ 4 w 67"/>
              <a:gd name="T15" fmla="*/ 32 h 67"/>
              <a:gd name="T16" fmla="*/ 17 w 67"/>
              <a:gd name="T17" fmla="*/ 19 h 67"/>
              <a:gd name="T18" fmla="*/ 4 w 67"/>
              <a:gd name="T19" fmla="*/ 32 h 67"/>
              <a:gd name="T20" fmla="*/ 46 w 67"/>
              <a:gd name="T21" fmla="*/ 17 h 67"/>
              <a:gd name="T22" fmla="*/ 22 w 67"/>
              <a:gd name="T23" fmla="*/ 17 h 67"/>
              <a:gd name="T24" fmla="*/ 35 w 67"/>
              <a:gd name="T25" fmla="*/ 4 h 67"/>
              <a:gd name="T26" fmla="*/ 54 w 67"/>
              <a:gd name="T27" fmla="*/ 12 h 67"/>
              <a:gd name="T28" fmla="*/ 43 w 67"/>
              <a:gd name="T29" fmla="*/ 5 h 67"/>
              <a:gd name="T30" fmla="*/ 13 w 67"/>
              <a:gd name="T31" fmla="*/ 12 h 67"/>
              <a:gd name="T32" fmla="*/ 18 w 67"/>
              <a:gd name="T33" fmla="*/ 15 h 67"/>
              <a:gd name="T34" fmla="*/ 34 w 67"/>
              <a:gd name="T35" fmla="*/ 23 h 67"/>
              <a:gd name="T36" fmla="*/ 50 w 67"/>
              <a:gd name="T37" fmla="*/ 32 h 67"/>
              <a:gd name="T38" fmla="*/ 20 w 67"/>
              <a:gd name="T39" fmla="*/ 20 h 67"/>
              <a:gd name="T40" fmla="*/ 48 w 67"/>
              <a:gd name="T41" fmla="*/ 47 h 67"/>
              <a:gd name="T42" fmla="*/ 21 w 67"/>
              <a:gd name="T43" fmla="*/ 47 h 67"/>
              <a:gd name="T44" fmla="*/ 50 w 67"/>
              <a:gd name="T45" fmla="*/ 36 h 67"/>
              <a:gd name="T46" fmla="*/ 54 w 67"/>
              <a:gd name="T47" fmla="*/ 55 h 67"/>
              <a:gd name="T48" fmla="*/ 50 w 67"/>
              <a:gd name="T49" fmla="*/ 53 h 67"/>
              <a:gd name="T50" fmla="*/ 54 w 67"/>
              <a:gd name="T51" fmla="*/ 36 h 67"/>
              <a:gd name="T52" fmla="*/ 57 w 67"/>
              <a:gd name="T53" fmla="*/ 52 h 67"/>
              <a:gd name="T54" fmla="*/ 54 w 67"/>
              <a:gd name="T55" fmla="*/ 32 h 67"/>
              <a:gd name="T56" fmla="*/ 57 w 67"/>
              <a:gd name="T57" fmla="*/ 15 h 67"/>
              <a:gd name="T58" fmla="*/ 54 w 67"/>
              <a:gd name="T59" fmla="*/ 32 h 67"/>
              <a:gd name="T60" fmla="*/ 14 w 67"/>
              <a:gd name="T61" fmla="*/ 36 h 67"/>
              <a:gd name="T62" fmla="*/ 11 w 67"/>
              <a:gd name="T63" fmla="*/ 53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7" h="67">
                <a:moveTo>
                  <a:pt x="34" y="0"/>
                </a:moveTo>
                <a:cubicBezTo>
                  <a:pt x="15" y="0"/>
                  <a:pt x="0" y="15"/>
                  <a:pt x="0" y="34"/>
                </a:cubicBezTo>
                <a:cubicBezTo>
                  <a:pt x="0" y="52"/>
                  <a:pt x="15" y="67"/>
                  <a:pt x="34" y="67"/>
                </a:cubicBezTo>
                <a:cubicBezTo>
                  <a:pt x="52" y="67"/>
                  <a:pt x="67" y="52"/>
                  <a:pt x="67" y="34"/>
                </a:cubicBezTo>
                <a:cubicBezTo>
                  <a:pt x="67" y="15"/>
                  <a:pt x="52" y="0"/>
                  <a:pt x="34" y="0"/>
                </a:cubicBezTo>
                <a:close/>
                <a:moveTo>
                  <a:pt x="34" y="63"/>
                </a:moveTo>
                <a:cubicBezTo>
                  <a:pt x="29" y="60"/>
                  <a:pt x="25" y="56"/>
                  <a:pt x="22" y="51"/>
                </a:cubicBezTo>
                <a:cubicBezTo>
                  <a:pt x="26" y="50"/>
                  <a:pt x="30" y="49"/>
                  <a:pt x="34" y="49"/>
                </a:cubicBezTo>
                <a:cubicBezTo>
                  <a:pt x="38" y="49"/>
                  <a:pt x="42" y="50"/>
                  <a:pt x="46" y="51"/>
                </a:cubicBezTo>
                <a:cubicBezTo>
                  <a:pt x="43" y="56"/>
                  <a:pt x="40" y="60"/>
                  <a:pt x="35" y="63"/>
                </a:cubicBezTo>
                <a:cubicBezTo>
                  <a:pt x="35" y="63"/>
                  <a:pt x="34" y="63"/>
                  <a:pt x="34" y="63"/>
                </a:cubicBezTo>
                <a:close/>
                <a:moveTo>
                  <a:pt x="26" y="62"/>
                </a:moveTo>
                <a:cubicBezTo>
                  <a:pt x="21" y="61"/>
                  <a:pt x="17" y="59"/>
                  <a:pt x="13" y="55"/>
                </a:cubicBezTo>
                <a:cubicBezTo>
                  <a:pt x="15" y="54"/>
                  <a:pt x="17" y="53"/>
                  <a:pt x="19" y="53"/>
                </a:cubicBezTo>
                <a:cubicBezTo>
                  <a:pt x="21" y="56"/>
                  <a:pt x="23" y="60"/>
                  <a:pt x="26" y="62"/>
                </a:cubicBezTo>
                <a:close/>
                <a:moveTo>
                  <a:pt x="4" y="32"/>
                </a:moveTo>
                <a:cubicBezTo>
                  <a:pt x="4" y="25"/>
                  <a:pt x="7" y="19"/>
                  <a:pt x="10" y="15"/>
                </a:cubicBezTo>
                <a:cubicBezTo>
                  <a:pt x="12" y="16"/>
                  <a:pt x="14" y="18"/>
                  <a:pt x="17" y="19"/>
                </a:cubicBezTo>
                <a:cubicBezTo>
                  <a:pt x="15" y="23"/>
                  <a:pt x="14" y="27"/>
                  <a:pt x="14" y="32"/>
                </a:cubicBezTo>
                <a:lnTo>
                  <a:pt x="4" y="32"/>
                </a:lnTo>
                <a:close/>
                <a:moveTo>
                  <a:pt x="35" y="4"/>
                </a:moveTo>
                <a:cubicBezTo>
                  <a:pt x="40" y="7"/>
                  <a:pt x="44" y="12"/>
                  <a:pt x="46" y="17"/>
                </a:cubicBezTo>
                <a:cubicBezTo>
                  <a:pt x="42" y="18"/>
                  <a:pt x="38" y="19"/>
                  <a:pt x="34" y="19"/>
                </a:cubicBezTo>
                <a:cubicBezTo>
                  <a:pt x="30" y="19"/>
                  <a:pt x="26" y="18"/>
                  <a:pt x="22" y="17"/>
                </a:cubicBezTo>
                <a:cubicBezTo>
                  <a:pt x="25" y="11"/>
                  <a:pt x="29" y="7"/>
                  <a:pt x="34" y="4"/>
                </a:cubicBezTo>
                <a:cubicBezTo>
                  <a:pt x="34" y="4"/>
                  <a:pt x="35" y="4"/>
                  <a:pt x="35" y="4"/>
                </a:cubicBezTo>
                <a:close/>
                <a:moveTo>
                  <a:pt x="43" y="5"/>
                </a:moveTo>
                <a:cubicBezTo>
                  <a:pt x="47" y="7"/>
                  <a:pt x="51" y="9"/>
                  <a:pt x="54" y="12"/>
                </a:cubicBezTo>
                <a:cubicBezTo>
                  <a:pt x="53" y="13"/>
                  <a:pt x="52" y="14"/>
                  <a:pt x="50" y="15"/>
                </a:cubicBezTo>
                <a:cubicBezTo>
                  <a:pt x="48" y="11"/>
                  <a:pt x="46" y="8"/>
                  <a:pt x="43" y="5"/>
                </a:cubicBezTo>
                <a:close/>
                <a:moveTo>
                  <a:pt x="18" y="15"/>
                </a:moveTo>
                <a:cubicBezTo>
                  <a:pt x="16" y="14"/>
                  <a:pt x="15" y="13"/>
                  <a:pt x="13" y="12"/>
                </a:cubicBezTo>
                <a:cubicBezTo>
                  <a:pt x="17" y="8"/>
                  <a:pt x="21" y="6"/>
                  <a:pt x="26" y="5"/>
                </a:cubicBezTo>
                <a:cubicBezTo>
                  <a:pt x="23" y="8"/>
                  <a:pt x="20" y="11"/>
                  <a:pt x="18" y="15"/>
                </a:cubicBezTo>
                <a:close/>
                <a:moveTo>
                  <a:pt x="20" y="20"/>
                </a:moveTo>
                <a:cubicBezTo>
                  <a:pt x="25" y="22"/>
                  <a:pt x="29" y="23"/>
                  <a:pt x="34" y="23"/>
                </a:cubicBezTo>
                <a:cubicBezTo>
                  <a:pt x="39" y="23"/>
                  <a:pt x="44" y="22"/>
                  <a:pt x="48" y="20"/>
                </a:cubicBezTo>
                <a:cubicBezTo>
                  <a:pt x="49" y="24"/>
                  <a:pt x="50" y="28"/>
                  <a:pt x="50" y="32"/>
                </a:cubicBezTo>
                <a:cubicBezTo>
                  <a:pt x="18" y="32"/>
                  <a:pt x="18" y="32"/>
                  <a:pt x="18" y="32"/>
                </a:cubicBezTo>
                <a:cubicBezTo>
                  <a:pt x="18" y="28"/>
                  <a:pt x="19" y="24"/>
                  <a:pt x="20" y="20"/>
                </a:cubicBezTo>
                <a:close/>
                <a:moveTo>
                  <a:pt x="50" y="36"/>
                </a:moveTo>
                <a:cubicBezTo>
                  <a:pt x="50" y="40"/>
                  <a:pt x="49" y="44"/>
                  <a:pt x="48" y="47"/>
                </a:cubicBezTo>
                <a:cubicBezTo>
                  <a:pt x="43" y="46"/>
                  <a:pt x="39" y="45"/>
                  <a:pt x="34" y="45"/>
                </a:cubicBezTo>
                <a:cubicBezTo>
                  <a:pt x="29" y="45"/>
                  <a:pt x="25" y="46"/>
                  <a:pt x="21" y="47"/>
                </a:cubicBezTo>
                <a:cubicBezTo>
                  <a:pt x="19" y="44"/>
                  <a:pt x="18" y="40"/>
                  <a:pt x="18" y="36"/>
                </a:cubicBezTo>
                <a:lnTo>
                  <a:pt x="50" y="36"/>
                </a:lnTo>
                <a:close/>
                <a:moveTo>
                  <a:pt x="50" y="53"/>
                </a:moveTo>
                <a:cubicBezTo>
                  <a:pt x="51" y="53"/>
                  <a:pt x="53" y="54"/>
                  <a:pt x="54" y="55"/>
                </a:cubicBezTo>
                <a:cubicBezTo>
                  <a:pt x="51" y="58"/>
                  <a:pt x="47" y="60"/>
                  <a:pt x="43" y="62"/>
                </a:cubicBezTo>
                <a:cubicBezTo>
                  <a:pt x="46" y="59"/>
                  <a:pt x="48" y="56"/>
                  <a:pt x="50" y="53"/>
                </a:cubicBezTo>
                <a:close/>
                <a:moveTo>
                  <a:pt x="51" y="49"/>
                </a:moveTo>
                <a:cubicBezTo>
                  <a:pt x="53" y="45"/>
                  <a:pt x="54" y="40"/>
                  <a:pt x="54" y="36"/>
                </a:cubicBezTo>
                <a:cubicBezTo>
                  <a:pt x="63" y="36"/>
                  <a:pt x="63" y="36"/>
                  <a:pt x="63" y="36"/>
                </a:cubicBezTo>
                <a:cubicBezTo>
                  <a:pt x="63" y="42"/>
                  <a:pt x="61" y="48"/>
                  <a:pt x="57" y="52"/>
                </a:cubicBezTo>
                <a:cubicBezTo>
                  <a:pt x="55" y="51"/>
                  <a:pt x="53" y="50"/>
                  <a:pt x="51" y="49"/>
                </a:cubicBezTo>
                <a:close/>
                <a:moveTo>
                  <a:pt x="54" y="32"/>
                </a:moveTo>
                <a:cubicBezTo>
                  <a:pt x="54" y="27"/>
                  <a:pt x="53" y="23"/>
                  <a:pt x="52" y="19"/>
                </a:cubicBezTo>
                <a:cubicBezTo>
                  <a:pt x="54" y="18"/>
                  <a:pt x="55" y="17"/>
                  <a:pt x="57" y="15"/>
                </a:cubicBezTo>
                <a:cubicBezTo>
                  <a:pt x="61" y="20"/>
                  <a:pt x="63" y="25"/>
                  <a:pt x="63" y="32"/>
                </a:cubicBezTo>
                <a:lnTo>
                  <a:pt x="54" y="32"/>
                </a:lnTo>
                <a:close/>
                <a:moveTo>
                  <a:pt x="4" y="36"/>
                </a:moveTo>
                <a:cubicBezTo>
                  <a:pt x="14" y="36"/>
                  <a:pt x="14" y="36"/>
                  <a:pt x="14" y="36"/>
                </a:cubicBezTo>
                <a:cubicBezTo>
                  <a:pt x="14" y="40"/>
                  <a:pt x="15" y="45"/>
                  <a:pt x="17" y="49"/>
                </a:cubicBezTo>
                <a:cubicBezTo>
                  <a:pt x="15" y="50"/>
                  <a:pt x="13" y="51"/>
                  <a:pt x="11" y="53"/>
                </a:cubicBezTo>
                <a:cubicBezTo>
                  <a:pt x="7" y="48"/>
                  <a:pt x="4" y="42"/>
                  <a:pt x="4" y="3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76794" tIns="38397" rIns="76794" bIns="38397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22" name="TextBox 20">
            <a:extLst>
              <a:ext uri="{FF2B5EF4-FFF2-40B4-BE49-F238E27FC236}">
                <a16:creationId xmlns:a16="http://schemas.microsoft.com/office/drawing/2014/main" id="{6EF61424-C1CC-F694-131B-B169D14E1BD0}"/>
              </a:ext>
            </a:extLst>
          </p:cNvPr>
          <p:cNvSpPr txBox="1"/>
          <p:nvPr/>
        </p:nvSpPr>
        <p:spPr>
          <a:xfrm>
            <a:off x="1221466" y="2413894"/>
            <a:ext cx="412523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1200" dirty="0">
                <a:latin typeface="Trebuchet MS" pitchFamily="34" charset="0"/>
                <a:ea typeface="Tahoma" pitchFamily="34" charset="0"/>
                <a:cs typeface="Raleway"/>
              </a:rPr>
              <a:t>https://www.interreg-central.eu/projects/mecog-ce/</a:t>
            </a:r>
            <a:endParaRPr lang="en-GB" sz="1200" dirty="0">
              <a:latin typeface="Trebuchet MS" pitchFamily="34" charset="0"/>
              <a:cs typeface="Raleway"/>
            </a:endParaRPr>
          </a:p>
        </p:txBody>
      </p:sp>
      <p:sp>
        <p:nvSpPr>
          <p:cNvPr id="23" name="Freeform 21">
            <a:extLst>
              <a:ext uri="{FF2B5EF4-FFF2-40B4-BE49-F238E27FC236}">
                <a16:creationId xmlns:a16="http://schemas.microsoft.com/office/drawing/2014/main" id="{C273A86C-23CF-47B3-EB2F-B8E87D56CE1C}"/>
              </a:ext>
            </a:extLst>
          </p:cNvPr>
          <p:cNvSpPr>
            <a:spLocks noEditPoints="1"/>
          </p:cNvSpPr>
          <p:nvPr/>
        </p:nvSpPr>
        <p:spPr bwMode="auto">
          <a:xfrm>
            <a:off x="603173" y="1781618"/>
            <a:ext cx="267354" cy="270985"/>
          </a:xfrm>
          <a:custGeom>
            <a:avLst/>
            <a:gdLst>
              <a:gd name="T0" fmla="*/ 1331 w 1500"/>
              <a:gd name="T1" fmla="*/ 338 h 1500"/>
              <a:gd name="T2" fmla="*/ 1312 w 1500"/>
              <a:gd name="T3" fmla="*/ 94 h 1500"/>
              <a:gd name="T4" fmla="*/ 281 w 1500"/>
              <a:gd name="T5" fmla="*/ 0 h 1500"/>
              <a:gd name="T6" fmla="*/ 187 w 1500"/>
              <a:gd name="T7" fmla="*/ 318 h 1500"/>
              <a:gd name="T8" fmla="*/ 28 w 1500"/>
              <a:gd name="T9" fmla="*/ 525 h 1500"/>
              <a:gd name="T10" fmla="*/ 0 w 1500"/>
              <a:gd name="T11" fmla="*/ 656 h 1500"/>
              <a:gd name="T12" fmla="*/ 141 w 1500"/>
              <a:gd name="T13" fmla="*/ 797 h 1500"/>
              <a:gd name="T14" fmla="*/ 234 w 1500"/>
              <a:gd name="T15" fmla="*/ 1500 h 1500"/>
              <a:gd name="T16" fmla="*/ 1359 w 1500"/>
              <a:gd name="T17" fmla="*/ 1406 h 1500"/>
              <a:gd name="T18" fmla="*/ 1359 w 1500"/>
              <a:gd name="T19" fmla="*/ 797 h 1500"/>
              <a:gd name="T20" fmla="*/ 1500 w 1500"/>
              <a:gd name="T21" fmla="*/ 609 h 1500"/>
              <a:gd name="T22" fmla="*/ 1219 w 1500"/>
              <a:gd name="T23" fmla="*/ 94 h 1500"/>
              <a:gd name="T24" fmla="*/ 281 w 1500"/>
              <a:gd name="T25" fmla="*/ 281 h 1500"/>
              <a:gd name="T26" fmla="*/ 281 w 1500"/>
              <a:gd name="T27" fmla="*/ 94 h 1500"/>
              <a:gd name="T28" fmla="*/ 478 w 1500"/>
              <a:gd name="T29" fmla="*/ 703 h 1500"/>
              <a:gd name="T30" fmla="*/ 469 w 1500"/>
              <a:gd name="T31" fmla="*/ 375 h 1500"/>
              <a:gd name="T32" fmla="*/ 478 w 1500"/>
              <a:gd name="T33" fmla="*/ 703 h 1500"/>
              <a:gd name="T34" fmla="*/ 727 w 1500"/>
              <a:gd name="T35" fmla="*/ 375 h 1500"/>
              <a:gd name="T36" fmla="*/ 527 w 1500"/>
              <a:gd name="T37" fmla="*/ 703 h 1500"/>
              <a:gd name="T38" fmla="*/ 773 w 1500"/>
              <a:gd name="T39" fmla="*/ 375 h 1500"/>
              <a:gd name="T40" fmla="*/ 973 w 1500"/>
              <a:gd name="T41" fmla="*/ 703 h 1500"/>
              <a:gd name="T42" fmla="*/ 773 w 1500"/>
              <a:gd name="T43" fmla="*/ 375 h 1500"/>
              <a:gd name="T44" fmla="*/ 1031 w 1500"/>
              <a:gd name="T45" fmla="*/ 375 h 1500"/>
              <a:gd name="T46" fmla="*/ 1022 w 1500"/>
              <a:gd name="T47" fmla="*/ 703 h 1500"/>
              <a:gd name="T48" fmla="*/ 94 w 1500"/>
              <a:gd name="T49" fmla="*/ 656 h 1500"/>
              <a:gd name="T50" fmla="*/ 103 w 1500"/>
              <a:gd name="T51" fmla="*/ 581 h 1500"/>
              <a:gd name="T52" fmla="*/ 281 w 1500"/>
              <a:gd name="T53" fmla="*/ 375 h 1500"/>
              <a:gd name="T54" fmla="*/ 227 w 1500"/>
              <a:gd name="T55" fmla="*/ 703 h 1500"/>
              <a:gd name="T56" fmla="*/ 94 w 1500"/>
              <a:gd name="T57" fmla="*/ 656 h 1500"/>
              <a:gd name="T58" fmla="*/ 586 w 1500"/>
              <a:gd name="T59" fmla="*/ 1406 h 1500"/>
              <a:gd name="T60" fmla="*/ 937 w 1500"/>
              <a:gd name="T61" fmla="*/ 938 h 1500"/>
              <a:gd name="T62" fmla="*/ 1266 w 1500"/>
              <a:gd name="T63" fmla="*/ 1406 h 1500"/>
              <a:gd name="T64" fmla="*/ 984 w 1500"/>
              <a:gd name="T65" fmla="*/ 938 h 1500"/>
              <a:gd name="T66" fmla="*/ 586 w 1500"/>
              <a:gd name="T67" fmla="*/ 891 h 1500"/>
              <a:gd name="T68" fmla="*/ 539 w 1500"/>
              <a:gd name="T69" fmla="*/ 1406 h 1500"/>
              <a:gd name="T70" fmla="*/ 234 w 1500"/>
              <a:gd name="T71" fmla="*/ 797 h 1500"/>
              <a:gd name="T72" fmla="*/ 1266 w 1500"/>
              <a:gd name="T73" fmla="*/ 1406 h 1500"/>
              <a:gd name="T74" fmla="*/ 1359 w 1500"/>
              <a:gd name="T75" fmla="*/ 703 h 1500"/>
              <a:gd name="T76" fmla="*/ 1085 w 1500"/>
              <a:gd name="T77" fmla="*/ 375 h 1500"/>
              <a:gd name="T78" fmla="*/ 1219 w 1500"/>
              <a:gd name="T79" fmla="*/ 375 h 1500"/>
              <a:gd name="T80" fmla="*/ 1397 w 1500"/>
              <a:gd name="T81" fmla="*/ 581 h 1500"/>
              <a:gd name="T82" fmla="*/ 1406 w 1500"/>
              <a:gd name="T83" fmla="*/ 656 h 1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00" h="1500">
                <a:moveTo>
                  <a:pt x="1472" y="525"/>
                </a:moveTo>
                <a:cubicBezTo>
                  <a:pt x="1331" y="338"/>
                  <a:pt x="1331" y="338"/>
                  <a:pt x="1331" y="338"/>
                </a:cubicBezTo>
                <a:cubicBezTo>
                  <a:pt x="1326" y="330"/>
                  <a:pt x="1319" y="324"/>
                  <a:pt x="1312" y="318"/>
                </a:cubicBezTo>
                <a:cubicBezTo>
                  <a:pt x="1312" y="94"/>
                  <a:pt x="1312" y="94"/>
                  <a:pt x="1312" y="94"/>
                </a:cubicBezTo>
                <a:cubicBezTo>
                  <a:pt x="1312" y="42"/>
                  <a:pt x="1271" y="0"/>
                  <a:pt x="1219" y="0"/>
                </a:cubicBezTo>
                <a:cubicBezTo>
                  <a:pt x="281" y="0"/>
                  <a:pt x="281" y="0"/>
                  <a:pt x="281" y="0"/>
                </a:cubicBezTo>
                <a:cubicBezTo>
                  <a:pt x="229" y="0"/>
                  <a:pt x="187" y="42"/>
                  <a:pt x="187" y="94"/>
                </a:cubicBezTo>
                <a:cubicBezTo>
                  <a:pt x="187" y="318"/>
                  <a:pt x="187" y="318"/>
                  <a:pt x="187" y="318"/>
                </a:cubicBezTo>
                <a:cubicBezTo>
                  <a:pt x="181" y="324"/>
                  <a:pt x="174" y="330"/>
                  <a:pt x="169" y="338"/>
                </a:cubicBezTo>
                <a:cubicBezTo>
                  <a:pt x="28" y="525"/>
                  <a:pt x="28" y="525"/>
                  <a:pt x="28" y="525"/>
                </a:cubicBezTo>
                <a:cubicBezTo>
                  <a:pt x="10" y="549"/>
                  <a:pt x="0" y="579"/>
                  <a:pt x="0" y="609"/>
                </a:cubicBezTo>
                <a:cubicBezTo>
                  <a:pt x="0" y="656"/>
                  <a:pt x="0" y="656"/>
                  <a:pt x="0" y="656"/>
                </a:cubicBezTo>
                <a:cubicBezTo>
                  <a:pt x="0" y="734"/>
                  <a:pt x="63" y="797"/>
                  <a:pt x="141" y="797"/>
                </a:cubicBezTo>
                <a:cubicBezTo>
                  <a:pt x="141" y="797"/>
                  <a:pt x="141" y="797"/>
                  <a:pt x="141" y="797"/>
                </a:cubicBezTo>
                <a:cubicBezTo>
                  <a:pt x="141" y="1406"/>
                  <a:pt x="141" y="1406"/>
                  <a:pt x="141" y="1406"/>
                </a:cubicBezTo>
                <a:cubicBezTo>
                  <a:pt x="141" y="1458"/>
                  <a:pt x="183" y="1500"/>
                  <a:pt x="234" y="1500"/>
                </a:cubicBezTo>
                <a:cubicBezTo>
                  <a:pt x="1266" y="1500"/>
                  <a:pt x="1266" y="1500"/>
                  <a:pt x="1266" y="1500"/>
                </a:cubicBezTo>
                <a:cubicBezTo>
                  <a:pt x="1317" y="1500"/>
                  <a:pt x="1359" y="1458"/>
                  <a:pt x="1359" y="1406"/>
                </a:cubicBezTo>
                <a:cubicBezTo>
                  <a:pt x="1359" y="797"/>
                  <a:pt x="1359" y="797"/>
                  <a:pt x="1359" y="797"/>
                </a:cubicBezTo>
                <a:cubicBezTo>
                  <a:pt x="1359" y="797"/>
                  <a:pt x="1359" y="797"/>
                  <a:pt x="1359" y="797"/>
                </a:cubicBezTo>
                <a:cubicBezTo>
                  <a:pt x="1437" y="797"/>
                  <a:pt x="1500" y="734"/>
                  <a:pt x="1500" y="656"/>
                </a:cubicBezTo>
                <a:cubicBezTo>
                  <a:pt x="1500" y="609"/>
                  <a:pt x="1500" y="609"/>
                  <a:pt x="1500" y="609"/>
                </a:cubicBezTo>
                <a:cubicBezTo>
                  <a:pt x="1500" y="579"/>
                  <a:pt x="1490" y="549"/>
                  <a:pt x="1472" y="525"/>
                </a:cubicBezTo>
                <a:close/>
                <a:moveTo>
                  <a:pt x="1219" y="94"/>
                </a:moveTo>
                <a:cubicBezTo>
                  <a:pt x="1219" y="281"/>
                  <a:pt x="1219" y="281"/>
                  <a:pt x="1219" y="281"/>
                </a:cubicBezTo>
                <a:cubicBezTo>
                  <a:pt x="281" y="281"/>
                  <a:pt x="281" y="281"/>
                  <a:pt x="281" y="281"/>
                </a:cubicBezTo>
                <a:cubicBezTo>
                  <a:pt x="281" y="281"/>
                  <a:pt x="281" y="281"/>
                  <a:pt x="281" y="281"/>
                </a:cubicBezTo>
                <a:cubicBezTo>
                  <a:pt x="281" y="94"/>
                  <a:pt x="281" y="94"/>
                  <a:pt x="281" y="94"/>
                </a:cubicBezTo>
                <a:lnTo>
                  <a:pt x="1219" y="94"/>
                </a:lnTo>
                <a:close/>
                <a:moveTo>
                  <a:pt x="478" y="703"/>
                </a:moveTo>
                <a:cubicBezTo>
                  <a:pt x="281" y="703"/>
                  <a:pt x="281" y="703"/>
                  <a:pt x="281" y="703"/>
                </a:cubicBezTo>
                <a:cubicBezTo>
                  <a:pt x="469" y="375"/>
                  <a:pt x="469" y="375"/>
                  <a:pt x="469" y="375"/>
                </a:cubicBezTo>
                <a:cubicBezTo>
                  <a:pt x="572" y="375"/>
                  <a:pt x="572" y="375"/>
                  <a:pt x="572" y="375"/>
                </a:cubicBezTo>
                <a:lnTo>
                  <a:pt x="478" y="703"/>
                </a:lnTo>
                <a:close/>
                <a:moveTo>
                  <a:pt x="620" y="375"/>
                </a:moveTo>
                <a:cubicBezTo>
                  <a:pt x="727" y="375"/>
                  <a:pt x="727" y="375"/>
                  <a:pt x="727" y="375"/>
                </a:cubicBezTo>
                <a:cubicBezTo>
                  <a:pt x="727" y="703"/>
                  <a:pt x="727" y="703"/>
                  <a:pt x="727" y="703"/>
                </a:cubicBezTo>
                <a:cubicBezTo>
                  <a:pt x="527" y="703"/>
                  <a:pt x="527" y="703"/>
                  <a:pt x="527" y="703"/>
                </a:cubicBezTo>
                <a:lnTo>
                  <a:pt x="620" y="375"/>
                </a:lnTo>
                <a:close/>
                <a:moveTo>
                  <a:pt x="773" y="375"/>
                </a:moveTo>
                <a:cubicBezTo>
                  <a:pt x="880" y="375"/>
                  <a:pt x="880" y="375"/>
                  <a:pt x="880" y="375"/>
                </a:cubicBezTo>
                <a:cubicBezTo>
                  <a:pt x="973" y="703"/>
                  <a:pt x="973" y="703"/>
                  <a:pt x="973" y="703"/>
                </a:cubicBezTo>
                <a:cubicBezTo>
                  <a:pt x="773" y="703"/>
                  <a:pt x="773" y="703"/>
                  <a:pt x="773" y="703"/>
                </a:cubicBezTo>
                <a:lnTo>
                  <a:pt x="773" y="375"/>
                </a:lnTo>
                <a:close/>
                <a:moveTo>
                  <a:pt x="928" y="375"/>
                </a:moveTo>
                <a:cubicBezTo>
                  <a:pt x="1031" y="375"/>
                  <a:pt x="1031" y="375"/>
                  <a:pt x="1031" y="375"/>
                </a:cubicBezTo>
                <a:cubicBezTo>
                  <a:pt x="1219" y="703"/>
                  <a:pt x="1219" y="703"/>
                  <a:pt x="1219" y="703"/>
                </a:cubicBezTo>
                <a:cubicBezTo>
                  <a:pt x="1022" y="703"/>
                  <a:pt x="1022" y="703"/>
                  <a:pt x="1022" y="703"/>
                </a:cubicBezTo>
                <a:lnTo>
                  <a:pt x="928" y="375"/>
                </a:lnTo>
                <a:close/>
                <a:moveTo>
                  <a:pt x="94" y="656"/>
                </a:moveTo>
                <a:cubicBezTo>
                  <a:pt x="94" y="609"/>
                  <a:pt x="94" y="609"/>
                  <a:pt x="94" y="609"/>
                </a:cubicBezTo>
                <a:cubicBezTo>
                  <a:pt x="94" y="599"/>
                  <a:pt x="97" y="589"/>
                  <a:pt x="103" y="581"/>
                </a:cubicBezTo>
                <a:cubicBezTo>
                  <a:pt x="244" y="394"/>
                  <a:pt x="244" y="394"/>
                  <a:pt x="244" y="394"/>
                </a:cubicBezTo>
                <a:cubicBezTo>
                  <a:pt x="253" y="382"/>
                  <a:pt x="266" y="375"/>
                  <a:pt x="281" y="375"/>
                </a:cubicBezTo>
                <a:cubicBezTo>
                  <a:pt x="415" y="375"/>
                  <a:pt x="415" y="375"/>
                  <a:pt x="415" y="375"/>
                </a:cubicBezTo>
                <a:cubicBezTo>
                  <a:pt x="227" y="703"/>
                  <a:pt x="227" y="703"/>
                  <a:pt x="227" y="703"/>
                </a:cubicBezTo>
                <a:cubicBezTo>
                  <a:pt x="141" y="703"/>
                  <a:pt x="141" y="703"/>
                  <a:pt x="141" y="703"/>
                </a:cubicBezTo>
                <a:cubicBezTo>
                  <a:pt x="115" y="703"/>
                  <a:pt x="94" y="682"/>
                  <a:pt x="94" y="656"/>
                </a:cubicBezTo>
                <a:close/>
                <a:moveTo>
                  <a:pt x="937" y="1406"/>
                </a:moveTo>
                <a:cubicBezTo>
                  <a:pt x="586" y="1406"/>
                  <a:pt x="586" y="1406"/>
                  <a:pt x="586" y="1406"/>
                </a:cubicBezTo>
                <a:cubicBezTo>
                  <a:pt x="586" y="938"/>
                  <a:pt x="586" y="938"/>
                  <a:pt x="586" y="938"/>
                </a:cubicBezTo>
                <a:cubicBezTo>
                  <a:pt x="937" y="938"/>
                  <a:pt x="937" y="938"/>
                  <a:pt x="937" y="938"/>
                </a:cubicBezTo>
                <a:lnTo>
                  <a:pt x="937" y="1406"/>
                </a:lnTo>
                <a:close/>
                <a:moveTo>
                  <a:pt x="1266" y="1406"/>
                </a:moveTo>
                <a:cubicBezTo>
                  <a:pt x="984" y="1406"/>
                  <a:pt x="984" y="1406"/>
                  <a:pt x="984" y="1406"/>
                </a:cubicBezTo>
                <a:cubicBezTo>
                  <a:pt x="984" y="938"/>
                  <a:pt x="984" y="938"/>
                  <a:pt x="984" y="938"/>
                </a:cubicBezTo>
                <a:cubicBezTo>
                  <a:pt x="984" y="912"/>
                  <a:pt x="963" y="891"/>
                  <a:pt x="937" y="891"/>
                </a:cubicBezTo>
                <a:cubicBezTo>
                  <a:pt x="586" y="891"/>
                  <a:pt x="586" y="891"/>
                  <a:pt x="586" y="891"/>
                </a:cubicBezTo>
                <a:cubicBezTo>
                  <a:pt x="560" y="891"/>
                  <a:pt x="539" y="912"/>
                  <a:pt x="539" y="938"/>
                </a:cubicBezTo>
                <a:cubicBezTo>
                  <a:pt x="539" y="1406"/>
                  <a:pt x="539" y="1406"/>
                  <a:pt x="539" y="1406"/>
                </a:cubicBezTo>
                <a:cubicBezTo>
                  <a:pt x="234" y="1406"/>
                  <a:pt x="234" y="1406"/>
                  <a:pt x="234" y="1406"/>
                </a:cubicBezTo>
                <a:cubicBezTo>
                  <a:pt x="234" y="797"/>
                  <a:pt x="234" y="797"/>
                  <a:pt x="234" y="797"/>
                </a:cubicBezTo>
                <a:cubicBezTo>
                  <a:pt x="1266" y="797"/>
                  <a:pt x="1266" y="797"/>
                  <a:pt x="1266" y="797"/>
                </a:cubicBezTo>
                <a:lnTo>
                  <a:pt x="1266" y="1406"/>
                </a:lnTo>
                <a:close/>
                <a:moveTo>
                  <a:pt x="1406" y="656"/>
                </a:moveTo>
                <a:cubicBezTo>
                  <a:pt x="1406" y="682"/>
                  <a:pt x="1385" y="703"/>
                  <a:pt x="1359" y="703"/>
                </a:cubicBezTo>
                <a:cubicBezTo>
                  <a:pt x="1273" y="703"/>
                  <a:pt x="1273" y="703"/>
                  <a:pt x="1273" y="703"/>
                </a:cubicBezTo>
                <a:cubicBezTo>
                  <a:pt x="1085" y="375"/>
                  <a:pt x="1085" y="375"/>
                  <a:pt x="1085" y="375"/>
                </a:cubicBezTo>
                <a:cubicBezTo>
                  <a:pt x="1219" y="375"/>
                  <a:pt x="1219" y="375"/>
                  <a:pt x="1219" y="375"/>
                </a:cubicBezTo>
                <a:cubicBezTo>
                  <a:pt x="1219" y="375"/>
                  <a:pt x="1219" y="375"/>
                  <a:pt x="1219" y="375"/>
                </a:cubicBezTo>
                <a:cubicBezTo>
                  <a:pt x="1234" y="375"/>
                  <a:pt x="1247" y="382"/>
                  <a:pt x="1256" y="394"/>
                </a:cubicBezTo>
                <a:cubicBezTo>
                  <a:pt x="1397" y="581"/>
                  <a:pt x="1397" y="581"/>
                  <a:pt x="1397" y="581"/>
                </a:cubicBezTo>
                <a:cubicBezTo>
                  <a:pt x="1403" y="589"/>
                  <a:pt x="1406" y="599"/>
                  <a:pt x="1406" y="609"/>
                </a:cubicBezTo>
                <a:lnTo>
                  <a:pt x="1406" y="65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38405" tIns="19202" rIns="38405" bIns="19202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Trebuchet MS" pitchFamily="34" charset="0"/>
            </a:endParaRPr>
          </a:p>
        </p:txBody>
      </p:sp>
      <p:sp>
        <p:nvSpPr>
          <p:cNvPr id="32" name="TextBox 16">
            <a:extLst>
              <a:ext uri="{FF2B5EF4-FFF2-40B4-BE49-F238E27FC236}">
                <a16:creationId xmlns:a16="http://schemas.microsoft.com/office/drawing/2014/main" id="{BD36B650-C0E0-E1C9-D859-B12B8BA02D36}"/>
              </a:ext>
            </a:extLst>
          </p:cNvPr>
          <p:cNvSpPr txBox="1"/>
          <p:nvPr/>
        </p:nvSpPr>
        <p:spPr>
          <a:xfrm>
            <a:off x="1221465" y="4093333"/>
            <a:ext cx="4941427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1300" dirty="0">
                <a:latin typeface="Trebuchet MS" pitchFamily="34" charset="0"/>
                <a:cs typeface="Raleway"/>
              </a:rPr>
              <a:t>Linkedin.com/company/mecog–</a:t>
            </a:r>
            <a:r>
              <a:rPr lang="en-GB" sz="1300" dirty="0" err="1">
                <a:latin typeface="Trebuchet MS" pitchFamily="34" charset="0"/>
                <a:cs typeface="Raleway"/>
              </a:rPr>
              <a:t>ce</a:t>
            </a:r>
            <a:r>
              <a:rPr lang="en-GB" sz="1300" dirty="0">
                <a:latin typeface="Trebuchet MS" pitchFamily="34" charset="0"/>
                <a:cs typeface="Raleway"/>
              </a:rPr>
              <a:t>/​</a:t>
            </a:r>
          </a:p>
        </p:txBody>
      </p:sp>
      <p:sp>
        <p:nvSpPr>
          <p:cNvPr id="41" name="Freeform 9">
            <a:extLst>
              <a:ext uri="{FF2B5EF4-FFF2-40B4-BE49-F238E27FC236}">
                <a16:creationId xmlns:a16="http://schemas.microsoft.com/office/drawing/2014/main" id="{451D8E9B-9E6B-53E2-461C-F07F728FC65F}"/>
              </a:ext>
            </a:extLst>
          </p:cNvPr>
          <p:cNvSpPr>
            <a:spLocks noEditPoints="1"/>
          </p:cNvSpPr>
          <p:nvPr/>
        </p:nvSpPr>
        <p:spPr bwMode="auto">
          <a:xfrm>
            <a:off x="649288" y="4104537"/>
            <a:ext cx="200025" cy="182562"/>
          </a:xfrm>
          <a:custGeom>
            <a:avLst/>
            <a:gdLst>
              <a:gd name="T0" fmla="*/ 15 w 68"/>
              <a:gd name="T1" fmla="*/ 62 h 62"/>
              <a:gd name="T2" fmla="*/ 2 w 68"/>
              <a:gd name="T3" fmla="*/ 62 h 62"/>
              <a:gd name="T4" fmla="*/ 2 w 68"/>
              <a:gd name="T5" fmla="*/ 20 h 62"/>
              <a:gd name="T6" fmla="*/ 15 w 68"/>
              <a:gd name="T7" fmla="*/ 20 h 62"/>
              <a:gd name="T8" fmla="*/ 15 w 68"/>
              <a:gd name="T9" fmla="*/ 62 h 62"/>
              <a:gd name="T10" fmla="*/ 8 w 68"/>
              <a:gd name="T11" fmla="*/ 14 h 62"/>
              <a:gd name="T12" fmla="*/ 8 w 68"/>
              <a:gd name="T13" fmla="*/ 14 h 62"/>
              <a:gd name="T14" fmla="*/ 0 w 68"/>
              <a:gd name="T15" fmla="*/ 7 h 62"/>
              <a:gd name="T16" fmla="*/ 8 w 68"/>
              <a:gd name="T17" fmla="*/ 0 h 62"/>
              <a:gd name="T18" fmla="*/ 16 w 68"/>
              <a:gd name="T19" fmla="*/ 7 h 62"/>
              <a:gd name="T20" fmla="*/ 8 w 68"/>
              <a:gd name="T21" fmla="*/ 14 h 62"/>
              <a:gd name="T22" fmla="*/ 68 w 68"/>
              <a:gd name="T23" fmla="*/ 62 h 62"/>
              <a:gd name="T24" fmla="*/ 53 w 68"/>
              <a:gd name="T25" fmla="*/ 62 h 62"/>
              <a:gd name="T26" fmla="*/ 53 w 68"/>
              <a:gd name="T27" fmla="*/ 40 h 62"/>
              <a:gd name="T28" fmla="*/ 46 w 68"/>
              <a:gd name="T29" fmla="*/ 30 h 62"/>
              <a:gd name="T30" fmla="*/ 39 w 68"/>
              <a:gd name="T31" fmla="*/ 36 h 62"/>
              <a:gd name="T32" fmla="*/ 38 w 68"/>
              <a:gd name="T33" fmla="*/ 39 h 62"/>
              <a:gd name="T34" fmla="*/ 38 w 68"/>
              <a:gd name="T35" fmla="*/ 62 h 62"/>
              <a:gd name="T36" fmla="*/ 23 w 68"/>
              <a:gd name="T37" fmla="*/ 62 h 62"/>
              <a:gd name="T38" fmla="*/ 23 w 68"/>
              <a:gd name="T39" fmla="*/ 20 h 62"/>
              <a:gd name="T40" fmla="*/ 38 w 68"/>
              <a:gd name="T41" fmla="*/ 20 h 62"/>
              <a:gd name="T42" fmla="*/ 38 w 68"/>
              <a:gd name="T43" fmla="*/ 26 h 62"/>
              <a:gd name="T44" fmla="*/ 51 w 68"/>
              <a:gd name="T45" fmla="*/ 19 h 62"/>
              <a:gd name="T46" fmla="*/ 68 w 68"/>
              <a:gd name="T47" fmla="*/ 38 h 62"/>
              <a:gd name="T48" fmla="*/ 68 w 68"/>
              <a:gd name="T49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8" h="62">
                <a:moveTo>
                  <a:pt x="15" y="62"/>
                </a:moveTo>
                <a:cubicBezTo>
                  <a:pt x="2" y="62"/>
                  <a:pt x="2" y="62"/>
                  <a:pt x="2" y="62"/>
                </a:cubicBezTo>
                <a:cubicBezTo>
                  <a:pt x="2" y="20"/>
                  <a:pt x="2" y="20"/>
                  <a:pt x="2" y="20"/>
                </a:cubicBezTo>
                <a:cubicBezTo>
                  <a:pt x="15" y="20"/>
                  <a:pt x="15" y="20"/>
                  <a:pt x="15" y="20"/>
                </a:cubicBezTo>
                <a:lnTo>
                  <a:pt x="15" y="62"/>
                </a:lnTo>
                <a:close/>
                <a:moveTo>
                  <a:pt x="8" y="14"/>
                </a:moveTo>
                <a:cubicBezTo>
                  <a:pt x="8" y="14"/>
                  <a:pt x="8" y="14"/>
                  <a:pt x="8" y="14"/>
                </a:cubicBezTo>
                <a:cubicBezTo>
                  <a:pt x="3" y="14"/>
                  <a:pt x="0" y="11"/>
                  <a:pt x="0" y="7"/>
                </a:cubicBezTo>
                <a:cubicBezTo>
                  <a:pt x="0" y="3"/>
                  <a:pt x="3" y="0"/>
                  <a:pt x="8" y="0"/>
                </a:cubicBezTo>
                <a:cubicBezTo>
                  <a:pt x="13" y="0"/>
                  <a:pt x="16" y="3"/>
                  <a:pt x="16" y="7"/>
                </a:cubicBezTo>
                <a:cubicBezTo>
                  <a:pt x="16" y="11"/>
                  <a:pt x="13" y="14"/>
                  <a:pt x="8" y="14"/>
                </a:cubicBezTo>
                <a:close/>
                <a:moveTo>
                  <a:pt x="68" y="62"/>
                </a:moveTo>
                <a:cubicBezTo>
                  <a:pt x="53" y="62"/>
                  <a:pt x="53" y="62"/>
                  <a:pt x="53" y="62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34"/>
                  <a:pt x="51" y="30"/>
                  <a:pt x="46" y="30"/>
                </a:cubicBezTo>
                <a:cubicBezTo>
                  <a:pt x="42" y="30"/>
                  <a:pt x="40" y="33"/>
                  <a:pt x="39" y="36"/>
                </a:cubicBezTo>
                <a:cubicBezTo>
                  <a:pt x="38" y="36"/>
                  <a:pt x="38" y="38"/>
                  <a:pt x="38" y="39"/>
                </a:cubicBezTo>
                <a:cubicBezTo>
                  <a:pt x="38" y="62"/>
                  <a:pt x="38" y="62"/>
                  <a:pt x="38" y="62"/>
                </a:cubicBezTo>
                <a:cubicBezTo>
                  <a:pt x="23" y="62"/>
                  <a:pt x="23" y="62"/>
                  <a:pt x="23" y="62"/>
                </a:cubicBezTo>
                <a:cubicBezTo>
                  <a:pt x="23" y="62"/>
                  <a:pt x="23" y="23"/>
                  <a:pt x="23" y="20"/>
                </a:cubicBezTo>
                <a:cubicBezTo>
                  <a:pt x="38" y="20"/>
                  <a:pt x="38" y="20"/>
                  <a:pt x="38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9" y="23"/>
                  <a:pt x="44" y="19"/>
                  <a:pt x="51" y="19"/>
                </a:cubicBezTo>
                <a:cubicBezTo>
                  <a:pt x="61" y="19"/>
                  <a:pt x="68" y="25"/>
                  <a:pt x="68" y="38"/>
                </a:cubicBezTo>
                <a:lnTo>
                  <a:pt x="68" y="6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26" name="Obrázek 25" descr="Obsah obrázku text, snímek obrazovky, Písmo, Elektricky modrá&#10;&#10;Popis byl vytvořen automaticky">
            <a:extLst>
              <a:ext uri="{FF2B5EF4-FFF2-40B4-BE49-F238E27FC236}">
                <a16:creationId xmlns:a16="http://schemas.microsoft.com/office/drawing/2014/main" id="{C2DCB8BD-F6DD-4E6E-BEB9-C573B6E3C5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73" y="275165"/>
            <a:ext cx="2811717" cy="119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67288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6EE4F7A-A0AA-BDE1-1F47-5B4B0A923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6864" y="381196"/>
            <a:ext cx="8562975" cy="775046"/>
          </a:xfrm>
        </p:spPr>
        <p:txBody>
          <a:bodyPr vert="horz" wrap="square" lIns="0" tIns="0" rIns="0" bIns="0" rtlCol="0" anchor="t">
            <a:noAutofit/>
          </a:bodyPr>
          <a:lstStyle/>
          <a:p>
            <a:r>
              <a:rPr lang="cs-CZ" b="1" dirty="0">
                <a:latin typeface="Trebuchet MS"/>
              </a:rPr>
              <a:t>1</a:t>
            </a:r>
            <a:r>
              <a:rPr lang="cs-CZ" dirty="0">
                <a:latin typeface="Trebuchet MS"/>
              </a:rPr>
              <a:t>. </a:t>
            </a:r>
            <a:r>
              <a:rPr lang="cs-CZ" dirty="0" err="1">
                <a:latin typeface="Trebuchet MS"/>
              </a:rPr>
              <a:t>Town</a:t>
            </a:r>
            <a:r>
              <a:rPr lang="cs-CZ" dirty="0">
                <a:latin typeface="Trebuchet MS"/>
              </a:rPr>
              <a:t> Centre </a:t>
            </a:r>
          </a:p>
          <a:p>
            <a:r>
              <a:rPr lang="cs-CZ" dirty="0">
                <a:latin typeface="Trebuchet MS"/>
              </a:rPr>
              <a:t>Management</a:t>
            </a:r>
            <a:endParaRPr lang="cs-CZ" dirty="0"/>
          </a:p>
        </p:txBody>
      </p:sp>
      <p:sp>
        <p:nvSpPr>
          <p:cNvPr id="2" name="Zástupný text 2">
            <a:extLst>
              <a:ext uri="{FF2B5EF4-FFF2-40B4-BE49-F238E27FC236}">
                <a16:creationId xmlns:a16="http://schemas.microsoft.com/office/drawing/2014/main" id="{1B84EF28-C7C9-5674-789A-8C0270DD1375}"/>
              </a:ext>
            </a:extLst>
          </p:cNvPr>
          <p:cNvSpPr txBox="1">
            <a:spLocks/>
          </p:cNvSpPr>
          <p:nvPr/>
        </p:nvSpPr>
        <p:spPr>
          <a:xfrm>
            <a:off x="296864" y="1522999"/>
            <a:ext cx="2211383" cy="126185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80000"/>
              <a:buFontTx/>
              <a:buNone/>
              <a:defRPr sz="2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Trebuchet MS"/>
              </a:rPr>
              <a:t> </a:t>
            </a:r>
            <a:r>
              <a:rPr lang="cs-CZ" sz="2000" dirty="0">
                <a:latin typeface="Trebuchet MS"/>
              </a:rPr>
              <a:t>Jednotná strategie pro centrum města</a:t>
            </a:r>
          </a:p>
          <a:p>
            <a:pPr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latin typeface="Trebuchet MS"/>
              </a:rPr>
              <a:t> Z pohledu místních podnikatelů, veřejného prostoru anebo kultury</a:t>
            </a:r>
          </a:p>
        </p:txBody>
      </p:sp>
      <p:pic>
        <p:nvPicPr>
          <p:cNvPr id="11" name="Obrázek 10" descr="Obsah obrázku venku, mrak, obloha, území&#10;&#10;Popis byl vytvořen automaticky">
            <a:extLst>
              <a:ext uri="{FF2B5EF4-FFF2-40B4-BE49-F238E27FC236}">
                <a16:creationId xmlns:a16="http://schemas.microsoft.com/office/drawing/2014/main" id="{F01C11FE-D556-CF0D-8A74-B0ADACC116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736" y="422725"/>
            <a:ext cx="5986103" cy="399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497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6EE4F7A-A0AA-BDE1-1F47-5B4B0A923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8564" y="605535"/>
            <a:ext cx="8562975" cy="1261850"/>
          </a:xfrm>
        </p:spPr>
        <p:txBody>
          <a:bodyPr vert="horz" wrap="square" lIns="0" tIns="0" rIns="0" bIns="0" rtlCol="0" anchor="t">
            <a:noAutofit/>
          </a:bodyPr>
          <a:lstStyle/>
          <a:p>
            <a:r>
              <a:rPr lang="cs-CZ" b="1" dirty="0">
                <a:latin typeface="Trebuchet MS"/>
              </a:rPr>
              <a:t>2</a:t>
            </a:r>
            <a:r>
              <a:rPr lang="cs-CZ" dirty="0">
                <a:latin typeface="Trebuchet MS"/>
              </a:rPr>
              <a:t>. Školní ulice</a:t>
            </a:r>
            <a:endParaRPr lang="cs-CZ" dirty="0"/>
          </a:p>
        </p:txBody>
      </p:sp>
      <p:pic>
        <p:nvPicPr>
          <p:cNvPr id="3" name="Obrázek 2" descr="Obsah obrázku oblečení, boty, osoba, venku&#10;&#10;Popis byl vytvořen automaticky">
            <a:extLst>
              <a:ext uri="{FF2B5EF4-FFF2-40B4-BE49-F238E27FC236}">
                <a16:creationId xmlns:a16="http://schemas.microsoft.com/office/drawing/2014/main" id="{6B312B45-CF89-84A6-EF15-40261CE1C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759" y="405750"/>
            <a:ext cx="5946358" cy="4132215"/>
          </a:xfrm>
          <a:prstGeom prst="rect">
            <a:avLst/>
          </a:prstGeom>
        </p:spPr>
      </p:pic>
      <p:sp>
        <p:nvSpPr>
          <p:cNvPr id="5" name="Zástupný text 2">
            <a:extLst>
              <a:ext uri="{FF2B5EF4-FFF2-40B4-BE49-F238E27FC236}">
                <a16:creationId xmlns:a16="http://schemas.microsoft.com/office/drawing/2014/main" id="{F217F261-4C88-7ADB-BABE-870A89520D7F}"/>
              </a:ext>
            </a:extLst>
          </p:cNvPr>
          <p:cNvSpPr txBox="1">
            <a:spLocks/>
          </p:cNvSpPr>
          <p:nvPr/>
        </p:nvSpPr>
        <p:spPr>
          <a:xfrm>
            <a:off x="391884" y="1460409"/>
            <a:ext cx="2121072" cy="208535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80000"/>
              <a:buFontTx/>
              <a:buNone/>
              <a:defRPr sz="2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Trebuchet MS"/>
              </a:rPr>
              <a:t> </a:t>
            </a:r>
            <a:r>
              <a:rPr lang="cs-CZ" sz="2000" dirty="0" err="1">
                <a:latin typeface="Trebuchet MS"/>
              </a:rPr>
              <a:t>Walkabilita</a:t>
            </a:r>
            <a:r>
              <a:rPr lang="cs-CZ" sz="2000" dirty="0">
                <a:latin typeface="Trebuchet MS"/>
              </a:rPr>
              <a:t> (schůdnost, přístupnost)</a:t>
            </a:r>
          </a:p>
          <a:p>
            <a:pPr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latin typeface="Trebuchet MS"/>
              </a:rPr>
              <a:t> Bezpečnost v okolí školních budov</a:t>
            </a:r>
          </a:p>
          <a:p>
            <a:pPr>
              <a:spcBef>
                <a:spcPts val="1400"/>
              </a:spcBef>
              <a:buFont typeface="Arial" panose="020B0604020202020204" pitchFamily="34" charset="0"/>
              <a:buChar char="•"/>
            </a:pPr>
            <a:endParaRPr lang="cs-CZ" sz="2000" dirty="0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2607905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6EE4F7A-A0AA-BDE1-1F47-5B4B0A923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6865" y="381323"/>
            <a:ext cx="7077542" cy="1176329"/>
          </a:xfrm>
        </p:spPr>
        <p:txBody>
          <a:bodyPr vert="horz" wrap="square" lIns="0" tIns="0" rIns="0" bIns="0" rtlCol="0" anchor="t">
            <a:noAutofit/>
          </a:bodyPr>
          <a:lstStyle/>
          <a:p>
            <a:r>
              <a:rPr lang="cs-CZ" b="1" dirty="0">
                <a:latin typeface="Trebuchet MS"/>
              </a:rPr>
              <a:t>3</a:t>
            </a:r>
            <a:r>
              <a:rPr lang="cs-CZ" dirty="0">
                <a:latin typeface="Trebuchet MS"/>
              </a:rPr>
              <a:t>. Oživení sídlišť</a:t>
            </a:r>
            <a:endParaRPr lang="cs-CZ" dirty="0"/>
          </a:p>
        </p:txBody>
      </p:sp>
      <p:sp>
        <p:nvSpPr>
          <p:cNvPr id="6" name="Zástupný text 2">
            <a:extLst>
              <a:ext uri="{FF2B5EF4-FFF2-40B4-BE49-F238E27FC236}">
                <a16:creationId xmlns:a16="http://schemas.microsoft.com/office/drawing/2014/main" id="{99A0D38F-AD6E-F475-9FE2-3BFC24DD4E79}"/>
              </a:ext>
            </a:extLst>
          </p:cNvPr>
          <p:cNvSpPr txBox="1">
            <a:spLocks/>
          </p:cNvSpPr>
          <p:nvPr/>
        </p:nvSpPr>
        <p:spPr>
          <a:xfrm>
            <a:off x="296865" y="1223586"/>
            <a:ext cx="2072675" cy="2362263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80000"/>
              <a:buFontTx/>
              <a:buNone/>
              <a:defRPr sz="2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Trebuchet MS"/>
              </a:rPr>
              <a:t> Sociální </a:t>
            </a:r>
            <a:r>
              <a:rPr lang="cs-CZ" sz="2000" dirty="0">
                <a:latin typeface="Trebuchet MS"/>
              </a:rPr>
              <a:t>oživení, případně sociální zklidnění</a:t>
            </a:r>
          </a:p>
          <a:p>
            <a:pPr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latin typeface="Trebuchet MS"/>
              </a:rPr>
              <a:t> Řešení sociálně patologických jevů, anonymity, kriminality, drog</a:t>
            </a:r>
          </a:p>
          <a:p>
            <a:pPr>
              <a:spcBef>
                <a:spcPts val="1400"/>
              </a:spcBef>
              <a:buFont typeface="Arial" panose="020B0604020202020204" pitchFamily="34" charset="0"/>
              <a:buChar char="•"/>
            </a:pPr>
            <a:endParaRPr lang="cs-CZ" sz="2000" dirty="0">
              <a:latin typeface="Trebuchet MS"/>
            </a:endParaRPr>
          </a:p>
        </p:txBody>
      </p:sp>
      <p:pic>
        <p:nvPicPr>
          <p:cNvPr id="10" name="Obrázek 9" descr="Obsah obrázku venku, dům, Letecké snímkování, strom&#10;&#10;Popis byl vytvořen automaticky">
            <a:extLst>
              <a:ext uri="{FF2B5EF4-FFF2-40B4-BE49-F238E27FC236}">
                <a16:creationId xmlns:a16="http://schemas.microsoft.com/office/drawing/2014/main" id="{DA6D6A70-015A-6D28-E75F-E6DC7439EA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769" y="972465"/>
            <a:ext cx="5804251" cy="3869502"/>
          </a:xfrm>
          <a:prstGeom prst="rect">
            <a:avLst/>
          </a:prstGeom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A9924270-3AD3-1BFF-7509-3FAF3D0AB5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56" t="-2518" r="-34373" b="26702"/>
          <a:stretch/>
        </p:blipFill>
        <p:spPr bwMode="auto">
          <a:xfrm>
            <a:off x="5838726" y="12979"/>
            <a:ext cx="3964976" cy="308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76744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6EE4F7A-A0AA-BDE1-1F47-5B4B0A923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4162" y="409429"/>
            <a:ext cx="8575679" cy="891071"/>
          </a:xfrm>
        </p:spPr>
        <p:txBody>
          <a:bodyPr vert="horz" wrap="square" lIns="0" tIns="0" rIns="0" bIns="0" rtlCol="0" anchor="t">
            <a:noAutofit/>
          </a:bodyPr>
          <a:lstStyle/>
          <a:p>
            <a:r>
              <a:rPr lang="cs-CZ" b="1" dirty="0">
                <a:latin typeface="Trebuchet MS"/>
              </a:rPr>
              <a:t>4</a:t>
            </a:r>
            <a:r>
              <a:rPr lang="cs-CZ" dirty="0">
                <a:latin typeface="Trebuchet MS"/>
              </a:rPr>
              <a:t>. </a:t>
            </a:r>
            <a:r>
              <a:rPr lang="cs-CZ" sz="2800" dirty="0">
                <a:latin typeface="Trebuchet MS"/>
              </a:rPr>
              <a:t>Dočasné využívání prázdných prostor</a:t>
            </a:r>
            <a:endParaRPr lang="cs-CZ" dirty="0"/>
          </a:p>
        </p:txBody>
      </p:sp>
      <p:sp>
        <p:nvSpPr>
          <p:cNvPr id="2" name="Zástupný text 2">
            <a:extLst>
              <a:ext uri="{FF2B5EF4-FFF2-40B4-BE49-F238E27FC236}">
                <a16:creationId xmlns:a16="http://schemas.microsoft.com/office/drawing/2014/main" id="{1E425A28-443A-24E4-197A-2B1BD208A661}"/>
              </a:ext>
            </a:extLst>
          </p:cNvPr>
          <p:cNvSpPr txBox="1">
            <a:spLocks/>
          </p:cNvSpPr>
          <p:nvPr/>
        </p:nvSpPr>
        <p:spPr>
          <a:xfrm>
            <a:off x="539895" y="972113"/>
            <a:ext cx="1796051" cy="65677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80000"/>
              <a:buFontTx/>
              <a:buNone/>
              <a:defRPr sz="2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Trebuchet MS"/>
              </a:rPr>
              <a:t> </a:t>
            </a:r>
            <a:r>
              <a:rPr lang="cs-CZ" sz="2000" dirty="0">
                <a:latin typeface="Trebuchet MS"/>
              </a:rPr>
              <a:t>Práce s veřejným prostorem, práce s nebytovými prostory města /obvodů /soukromých vlastníků</a:t>
            </a:r>
          </a:p>
          <a:p>
            <a:pPr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latin typeface="Trebuchet MS"/>
              </a:rPr>
              <a:t> Oživení centra i města obecně</a:t>
            </a:r>
          </a:p>
        </p:txBody>
      </p:sp>
      <p:pic>
        <p:nvPicPr>
          <p:cNvPr id="9" name="Obrázek 8" descr="Obsah obrázku budova, venku, text, okno&#10;&#10;Popis byl vytvořen automaticky">
            <a:extLst>
              <a:ext uri="{FF2B5EF4-FFF2-40B4-BE49-F238E27FC236}">
                <a16:creationId xmlns:a16="http://schemas.microsoft.com/office/drawing/2014/main" id="{833C2C92-8E1C-7570-B44A-5F0991FB51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387" y="854964"/>
            <a:ext cx="6269210" cy="374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438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2ED1581-BEEA-2A49-32DF-10445E160A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896" y="1118238"/>
            <a:ext cx="1926679" cy="2745284"/>
          </a:xfrm>
        </p:spPr>
        <p:txBody>
          <a:bodyPr vert="horz" wrap="square" lIns="0" tIns="0" rIns="0" bIns="0" rtlCol="0" anchor="t">
            <a:noAutofit/>
          </a:bodyPr>
          <a:lstStyle/>
          <a:p>
            <a:pPr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Trebuchet MS"/>
              </a:rPr>
              <a:t> </a:t>
            </a:r>
            <a:r>
              <a:rPr lang="cs-CZ" sz="2000" dirty="0">
                <a:latin typeface="Trebuchet MS"/>
              </a:rPr>
              <a:t>Rozvoj startovacího bydlení</a:t>
            </a:r>
          </a:p>
          <a:p>
            <a:pPr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latin typeface="Trebuchet MS"/>
              </a:rPr>
              <a:t> Navázání konkrétních opatření a projektů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6EE4F7A-A0AA-BDE1-1F47-5B4B0A923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0512" y="452384"/>
            <a:ext cx="8562975" cy="664419"/>
          </a:xfrm>
        </p:spPr>
        <p:txBody>
          <a:bodyPr vert="horz" wrap="square" lIns="0" tIns="0" rIns="0" bIns="0" rtlCol="0" anchor="t">
            <a:noAutofit/>
          </a:bodyPr>
          <a:lstStyle/>
          <a:p>
            <a:r>
              <a:rPr lang="cs-CZ" b="1" dirty="0">
                <a:latin typeface="Trebuchet MS"/>
              </a:rPr>
              <a:t>5</a:t>
            </a:r>
            <a:r>
              <a:rPr lang="cs-CZ" dirty="0">
                <a:latin typeface="Trebuchet MS"/>
              </a:rPr>
              <a:t>. Startovací bydlení</a:t>
            </a:r>
          </a:p>
        </p:txBody>
      </p:sp>
      <p:pic>
        <p:nvPicPr>
          <p:cNvPr id="6" name="Obrázek 5" descr="Obsah obrázku venku, budova, okno, strom&#10;&#10;Popis byl vytvořen automaticky">
            <a:extLst>
              <a:ext uri="{FF2B5EF4-FFF2-40B4-BE49-F238E27FC236}">
                <a16:creationId xmlns:a16="http://schemas.microsoft.com/office/drawing/2014/main" id="{86840D31-3421-94E0-FFFD-8CAAF786EF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046" y="947209"/>
            <a:ext cx="5793761" cy="385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2289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6EE4F7A-A0AA-BDE1-1F47-5B4B0A923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0512" y="441561"/>
            <a:ext cx="8562975" cy="1031604"/>
          </a:xfrm>
        </p:spPr>
        <p:txBody>
          <a:bodyPr vert="horz" wrap="square" lIns="0" tIns="0" rIns="0" bIns="0" rtlCol="0" anchor="t">
            <a:noAutofit/>
          </a:bodyPr>
          <a:lstStyle/>
          <a:p>
            <a:r>
              <a:rPr lang="cs-CZ" b="1" dirty="0">
                <a:latin typeface="Trebuchet MS"/>
              </a:rPr>
              <a:t>6</a:t>
            </a:r>
            <a:r>
              <a:rPr lang="cs-CZ" dirty="0">
                <a:latin typeface="Trebuchet MS"/>
              </a:rPr>
              <a:t>. Umění ve veřejném </a:t>
            </a:r>
          </a:p>
          <a:p>
            <a:r>
              <a:rPr lang="cs-CZ" dirty="0">
                <a:latin typeface="Trebuchet MS"/>
              </a:rPr>
              <a:t>prostoru</a:t>
            </a:r>
            <a:endParaRPr lang="cs-CZ" dirty="0"/>
          </a:p>
        </p:txBody>
      </p:sp>
      <p:sp>
        <p:nvSpPr>
          <p:cNvPr id="7" name="Zástupný text 2">
            <a:extLst>
              <a:ext uri="{FF2B5EF4-FFF2-40B4-BE49-F238E27FC236}">
                <a16:creationId xmlns:a16="http://schemas.microsoft.com/office/drawing/2014/main" id="{09C30030-C380-A359-3D0C-410E4A0AB856}"/>
              </a:ext>
            </a:extLst>
          </p:cNvPr>
          <p:cNvSpPr txBox="1">
            <a:spLocks/>
          </p:cNvSpPr>
          <p:nvPr/>
        </p:nvSpPr>
        <p:spPr>
          <a:xfrm>
            <a:off x="290512" y="1473165"/>
            <a:ext cx="1953226" cy="274528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80000"/>
              <a:buFontTx/>
              <a:buNone/>
              <a:defRPr sz="2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Trebuchet MS"/>
              </a:rPr>
              <a:t> </a:t>
            </a:r>
            <a:r>
              <a:rPr lang="cs-CZ" sz="2000" dirty="0">
                <a:latin typeface="Trebuchet MS"/>
              </a:rPr>
              <a:t>Umění ve veřejném prostoru</a:t>
            </a:r>
          </a:p>
          <a:p>
            <a:pPr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latin typeface="Trebuchet MS"/>
              </a:rPr>
              <a:t> Nejen statické umění, ale i živé umění ve formě kulturních akcí </a:t>
            </a:r>
          </a:p>
          <a:p>
            <a:pPr>
              <a:spcBef>
                <a:spcPts val="1400"/>
              </a:spcBef>
              <a:buFont typeface="Arial" panose="020B0604020202020204" pitchFamily="34" charset="0"/>
              <a:buChar char="•"/>
            </a:pPr>
            <a:endParaRPr lang="cs-CZ" sz="2000" dirty="0">
              <a:latin typeface="Trebuchet MS"/>
            </a:endParaRPr>
          </a:p>
        </p:txBody>
      </p:sp>
      <p:pic>
        <p:nvPicPr>
          <p:cNvPr id="9" name="Obrázek 8" descr="Obsah obrázku boty, venku, obloha, oblečení&#10;&#10;Popis byl vytvořen automaticky">
            <a:extLst>
              <a:ext uri="{FF2B5EF4-FFF2-40B4-BE49-F238E27FC236}">
                <a16:creationId xmlns:a16="http://schemas.microsoft.com/office/drawing/2014/main" id="{4EE21B90-6291-9ED1-E1E8-5A69A53333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218" y="204513"/>
            <a:ext cx="4652970" cy="3101980"/>
          </a:xfrm>
          <a:prstGeom prst="rect">
            <a:avLst/>
          </a:prstGeom>
        </p:spPr>
      </p:pic>
      <p:pic>
        <p:nvPicPr>
          <p:cNvPr id="11" name="Obrázek 10" descr="Obsah obrázku venku, Pouliční umění, nástěnná malba, kresba&#10;&#10;Popis byl vytvořen automaticky">
            <a:extLst>
              <a:ext uri="{FF2B5EF4-FFF2-40B4-BE49-F238E27FC236}">
                <a16:creationId xmlns:a16="http://schemas.microsoft.com/office/drawing/2014/main" id="{F99D2C33-F15C-027F-3254-BA5E0FA538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039" y="2297694"/>
            <a:ext cx="4116843" cy="274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5799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2ED1581-BEEA-2A49-32DF-10445E160A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6EE4F7A-A0AA-BDE1-1F47-5B4B0A923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2383" y="434175"/>
            <a:ext cx="8562975" cy="847409"/>
          </a:xfrm>
        </p:spPr>
        <p:txBody>
          <a:bodyPr vert="horz" wrap="square" lIns="0" tIns="0" rIns="0" bIns="0" rtlCol="0" anchor="t">
            <a:noAutofit/>
          </a:bodyPr>
          <a:lstStyle/>
          <a:p>
            <a:r>
              <a:rPr lang="cs-CZ" b="1" dirty="0">
                <a:latin typeface="Trebuchet MS"/>
              </a:rPr>
              <a:t>7</a:t>
            </a:r>
            <a:r>
              <a:rPr lang="cs-CZ" dirty="0">
                <a:latin typeface="Trebuchet MS"/>
              </a:rPr>
              <a:t>. Estetizace vstupních bran do města</a:t>
            </a:r>
            <a:endParaRPr lang="cs-CZ" dirty="0"/>
          </a:p>
        </p:txBody>
      </p:sp>
      <p:sp>
        <p:nvSpPr>
          <p:cNvPr id="2" name="Zástupný text 2">
            <a:extLst>
              <a:ext uri="{FF2B5EF4-FFF2-40B4-BE49-F238E27FC236}">
                <a16:creationId xmlns:a16="http://schemas.microsoft.com/office/drawing/2014/main" id="{F5BE2A54-2CA6-80DC-ECE0-9C0641907DDB}"/>
              </a:ext>
            </a:extLst>
          </p:cNvPr>
          <p:cNvSpPr txBox="1">
            <a:spLocks/>
          </p:cNvSpPr>
          <p:nvPr/>
        </p:nvSpPr>
        <p:spPr>
          <a:xfrm>
            <a:off x="539896" y="1118238"/>
            <a:ext cx="2426154" cy="274528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80000"/>
              <a:buFontTx/>
              <a:buNone/>
              <a:defRPr sz="2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Trebuchet MS"/>
              </a:rPr>
              <a:t> </a:t>
            </a:r>
            <a:r>
              <a:rPr lang="cs-CZ" sz="2000" dirty="0">
                <a:latin typeface="Trebuchet MS"/>
              </a:rPr>
              <a:t>Vylepšit fyzický stav přestupních bodů a vstupních bran</a:t>
            </a:r>
          </a:p>
          <a:p>
            <a:pPr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latin typeface="Trebuchet MS"/>
              </a:rPr>
              <a:t> Zlepšit vnímání vstupních bran návštěvníky města</a:t>
            </a:r>
          </a:p>
        </p:txBody>
      </p:sp>
      <p:pic>
        <p:nvPicPr>
          <p:cNvPr id="6" name="Obrázek 5" descr="Obsah obrázku budova, Pozemní vozidlo, vozidlo, venku&#10;&#10;Popis byl vytvořen automaticky">
            <a:extLst>
              <a:ext uri="{FF2B5EF4-FFF2-40B4-BE49-F238E27FC236}">
                <a16:creationId xmlns:a16="http://schemas.microsoft.com/office/drawing/2014/main" id="{EC64E6E2-293C-7787-24BA-30D591C129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039" y="801045"/>
            <a:ext cx="5702065" cy="381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3718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FC1BF3A-18E2-4DBB-5CDE-475E0D40E4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4811" y="255567"/>
            <a:ext cx="8562974" cy="2408274"/>
          </a:xfrm>
        </p:spPr>
        <p:txBody>
          <a:bodyPr vert="horz" wrap="square" lIns="0" tIns="0" rIns="0" bIns="0" rtlCol="0" anchor="t"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sz="1600" b="1" dirty="0">
                <a:solidFill>
                  <a:schemeClr val="accent6"/>
                </a:solidFill>
                <a:latin typeface="Trebuchet MS"/>
              </a:rPr>
              <a:t>Návrh témat pro pilotáž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cs-CZ" sz="1600" dirty="0">
              <a:solidFill>
                <a:schemeClr val="accent6"/>
              </a:solidFill>
              <a:latin typeface="Trebuchet MS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sz="1600" dirty="0">
                <a:latin typeface="Trebuchet MS"/>
              </a:rPr>
              <a:t>1. </a:t>
            </a:r>
            <a:r>
              <a:rPr lang="cs-CZ" sz="1600" dirty="0" err="1">
                <a:latin typeface="Trebuchet MS"/>
              </a:rPr>
              <a:t>Town</a:t>
            </a:r>
            <a:r>
              <a:rPr lang="cs-CZ" sz="1600" dirty="0">
                <a:latin typeface="Trebuchet MS"/>
              </a:rPr>
              <a:t> Centre Management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cs-CZ" sz="1600" dirty="0">
              <a:latin typeface="Trebuchet MS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sz="1600" dirty="0">
                <a:latin typeface="Trebuchet MS"/>
              </a:rPr>
              <a:t>2. Školní ulice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cs-CZ" sz="1600" dirty="0">
              <a:latin typeface="Trebuchet MS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sz="1600" dirty="0">
                <a:latin typeface="Trebuchet MS"/>
              </a:rPr>
              <a:t>3. Oživení sídlišť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cs-CZ" sz="1600" dirty="0">
              <a:latin typeface="Trebuchet MS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sz="1600" dirty="0">
                <a:latin typeface="Trebuchet MS"/>
              </a:rPr>
              <a:t>4. Dočasné využívání prázdných prostor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cs-CZ" sz="1600" dirty="0">
              <a:latin typeface="Trebuchet MS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sz="1600" dirty="0">
                <a:latin typeface="Trebuchet MS"/>
              </a:rPr>
              <a:t>5. Startovací bydlení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cs-CZ" sz="1600" dirty="0">
              <a:latin typeface="Trebuchet MS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sz="1600" dirty="0">
                <a:latin typeface="Trebuchet MS"/>
              </a:rPr>
              <a:t>6. Umění ve veřejném prostoru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cs-CZ" sz="1600" dirty="0">
              <a:latin typeface="Trebuchet MS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sz="1600" dirty="0">
                <a:latin typeface="Trebuchet MS"/>
              </a:rPr>
              <a:t>7. Estetizace vstupních bran do města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cs-CZ" sz="1600" dirty="0">
              <a:latin typeface="Trebuchet MS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sz="1600" dirty="0">
                <a:latin typeface="Trebuchet MS"/>
              </a:rPr>
              <a:t>8. ???</a:t>
            </a:r>
          </a:p>
        </p:txBody>
      </p:sp>
    </p:spTree>
    <p:extLst>
      <p:ext uri="{BB962C8B-B14F-4D97-AF65-F5344CB8AC3E}">
        <p14:creationId xmlns:p14="http://schemas.microsoft.com/office/powerpoint/2010/main" val="307424976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CentralEurope_iService">
  <a:themeElements>
    <a:clrScheme name="CENTRAL EUROPE 21/27">
      <a:dk1>
        <a:srgbClr val="000000"/>
      </a:dk1>
      <a:lt1>
        <a:sysClr val="window" lastClr="FFFFFF"/>
      </a:lt1>
      <a:dk2>
        <a:srgbClr val="0C0C0C"/>
      </a:dk2>
      <a:lt2>
        <a:srgbClr val="708792"/>
      </a:lt2>
      <a:accent1>
        <a:srgbClr val="90ABB1"/>
      </a:accent1>
      <a:accent2>
        <a:srgbClr val="C8D3D8"/>
      </a:accent2>
      <a:accent3>
        <a:srgbClr val="18BAA8"/>
      </a:accent3>
      <a:accent4>
        <a:srgbClr val="9ACA3C"/>
      </a:accent4>
      <a:accent5>
        <a:srgbClr val="F68A42"/>
      </a:accent5>
      <a:accent6>
        <a:srgbClr val="0E6EB6"/>
      </a:accent6>
      <a:hlink>
        <a:srgbClr val="708792"/>
      </a:hlink>
      <a:folHlink>
        <a:srgbClr val="708792"/>
      </a:folHlink>
    </a:clrScheme>
    <a:fontScheme name="Central Europ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76794" tIns="38397" rIns="76794" bIns="38397" rtlCol="0">
        <a:spAutoFit/>
      </a:bodyPr>
      <a:lstStyle>
        <a:defPPr>
          <a:defRPr sz="2200" b="1" dirty="0" smtClean="0">
            <a:solidFill>
              <a:schemeClr val="accent1"/>
            </a:solidFill>
            <a:latin typeface="Trebuchet MS" pitchFamily="34" charset="0"/>
            <a:cs typeface="Raleway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4265d72-0c05-4e4c-a4c1-750fd3f048b5">
      <UserInfo>
        <DisplayName>Svobodník Jiří</DisplayName>
        <AccountId>10</AccountId>
        <AccountType/>
      </UserInfo>
      <UserInfo>
        <DisplayName>Dostál Ondřej</DisplayName>
        <AccountId>14</AccountId>
        <AccountType/>
      </UserInfo>
      <UserInfo>
        <DisplayName>Juráňová Hana</DisplayName>
        <AccountId>48</AccountId>
        <AccountType/>
      </UserInfo>
      <UserInfo>
        <DisplayName>Horák Jan</DisplayName>
        <AccountId>59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741B3DAE5DF8A4D8950F39B8726F4AA" ma:contentTypeVersion="10" ma:contentTypeDescription="Vytvoří nový dokument" ma:contentTypeScope="" ma:versionID="7b84411454c3ea7020e798e69d92f5b4">
  <xsd:schema xmlns:xsd="http://www.w3.org/2001/XMLSchema" xmlns:xs="http://www.w3.org/2001/XMLSchema" xmlns:p="http://schemas.microsoft.com/office/2006/metadata/properties" xmlns:ns2="6b7fe2fd-0db2-468f-95b4-74ab5d45e0bc" xmlns:ns3="04265d72-0c05-4e4c-a4c1-750fd3f048b5" targetNamespace="http://schemas.microsoft.com/office/2006/metadata/properties" ma:root="true" ma:fieldsID="57262d1457caa770d8dcd4100d998f47" ns2:_="" ns3:_="">
    <xsd:import namespace="6b7fe2fd-0db2-468f-95b4-74ab5d45e0bc"/>
    <xsd:import namespace="04265d72-0c05-4e4c-a4c1-750fd3f048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7fe2fd-0db2-468f-95b4-74ab5d45e0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265d72-0c05-4e4c-a4c1-750fd3f048b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B42D75-4888-482B-B3DE-5C72C020FA6D}">
  <ds:schemaRefs>
    <ds:schemaRef ds:uri="04265d72-0c05-4e4c-a4c1-750fd3f048b5"/>
    <ds:schemaRef ds:uri="6b7fe2fd-0db2-468f-95b4-74ab5d45e0bc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3D6DCF3-66D1-4302-9EFD-0611952A5C16}">
  <ds:schemaRefs>
    <ds:schemaRef ds:uri="04265d72-0c05-4e4c-a4c1-750fd3f048b5"/>
    <ds:schemaRef ds:uri="6b7fe2fd-0db2-468f-95b4-74ab5d45e0b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DA78BDD-7144-4BF8-A775-AB1167D5AC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centralEurope</Template>
  <TotalTime>5521</TotalTime>
  <Words>260</Words>
  <Application>Microsoft Office PowerPoint</Application>
  <PresentationFormat>Předvádění na obrazovce (16:9)</PresentationFormat>
  <Paragraphs>51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Trebuchet MS</vt:lpstr>
      <vt:lpstr>Wingdings</vt:lpstr>
      <vt:lpstr>Wingdings 2</vt:lpstr>
      <vt:lpstr>CentralEurope_iService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Phunk</dc:creator>
  <cp:lastModifiedBy>Dostál Ondřej</cp:lastModifiedBy>
  <cp:revision>2178</cp:revision>
  <dcterms:created xsi:type="dcterms:W3CDTF">2014-11-12T21:47:38Z</dcterms:created>
  <dcterms:modified xsi:type="dcterms:W3CDTF">2024-05-04T20:44:42Z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0x0101003741B3DAE5DF8A4D8950F39B8726F4AA</vt:lpwstr>
  </property>
  <property fmtid="{D5CDD505-2E9C-101B-9397-08002B2CF9AE}" pid="3" name="Order">
    <vt:r8>61100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ComplianceAssetId">
    <vt:lpwstr/>
  </property>
  <property fmtid="{D5CDD505-2E9C-101B-9397-08002B2CF9AE}" pid="7" name="MediaServiceImageTags">
    <vt:lpwstr/>
  </property>
</Properties>
</file>