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8" r:id="rId5"/>
    <p:sldMasterId id="2147483707" r:id="rId6"/>
    <p:sldMasterId id="2147483719" r:id="rId7"/>
    <p:sldMasterId id="2147483731" r:id="rId8"/>
  </p:sldMasterIdLst>
  <p:notesMasterIdLst>
    <p:notesMasterId r:id="rId42"/>
  </p:notesMasterIdLst>
  <p:sldIdLst>
    <p:sldId id="2145706788" r:id="rId9"/>
    <p:sldId id="2145706860" r:id="rId10"/>
    <p:sldId id="2145706826" r:id="rId11"/>
    <p:sldId id="2145706893" r:id="rId12"/>
    <p:sldId id="2145706900" r:id="rId13"/>
    <p:sldId id="2145706829" r:id="rId14"/>
    <p:sldId id="2145706912" r:id="rId15"/>
    <p:sldId id="2145706869" r:id="rId16"/>
    <p:sldId id="2145706838" r:id="rId17"/>
    <p:sldId id="643" r:id="rId18"/>
    <p:sldId id="2145706872" r:id="rId19"/>
    <p:sldId id="2145706873" r:id="rId20"/>
    <p:sldId id="2145706874" r:id="rId21"/>
    <p:sldId id="2145706875" r:id="rId22"/>
    <p:sldId id="2145706880" r:id="rId23"/>
    <p:sldId id="2145706881" r:id="rId24"/>
    <p:sldId id="2145706905" r:id="rId25"/>
    <p:sldId id="2145706885" r:id="rId26"/>
    <p:sldId id="2145706902" r:id="rId27"/>
    <p:sldId id="2145706906" r:id="rId28"/>
    <p:sldId id="2145706904" r:id="rId29"/>
    <p:sldId id="2145706907" r:id="rId30"/>
    <p:sldId id="2145706886" r:id="rId31"/>
    <p:sldId id="2145706908" r:id="rId32"/>
    <p:sldId id="2145706844" r:id="rId33"/>
    <p:sldId id="2145706890" r:id="rId34"/>
    <p:sldId id="2145706909" r:id="rId35"/>
    <p:sldId id="2145706891" r:id="rId36"/>
    <p:sldId id="2145706892" r:id="rId37"/>
    <p:sldId id="2145706910" r:id="rId38"/>
    <p:sldId id="2145706911" r:id="rId39"/>
    <p:sldId id="2145706913" r:id="rId40"/>
    <p:sldId id="2145706784" r:id="rId41"/>
  </p:sldIdLst>
  <p:sldSz cx="10693400" cy="6011863"/>
  <p:notesSz cx="9928225" cy="6797675"/>
  <p:defaultTextStyle>
    <a:defPPr>
      <a:defRPr lang="cs-CZ"/>
    </a:defPPr>
    <a:lvl1pPr marL="0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455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6911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3675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38233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72791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07349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41908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76466" algn="l" defTabSz="10691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4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0"/>
    <a:srgbClr val="F0A116"/>
    <a:srgbClr val="AF1432"/>
    <a:srgbClr val="FFFFFF"/>
    <a:srgbClr val="399850"/>
    <a:srgbClr val="263C5C"/>
    <a:srgbClr val="00355F"/>
    <a:srgbClr val="003C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1093" autoAdjust="0"/>
  </p:normalViewPr>
  <p:slideViewPr>
    <p:cSldViewPr snapToGrid="0">
      <p:cViewPr varScale="1">
        <p:scale>
          <a:sx n="69" d="100"/>
          <a:sy n="69" d="100"/>
        </p:scale>
        <p:origin x="820" y="64"/>
      </p:cViewPr>
      <p:guideLst>
        <p:guide orient="horz" pos="1894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C2F48-71DF-4B67-8E13-3FF2F85E387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11D773-D86D-476B-B6FB-6DE44E57FD23}">
      <dgm:prSet phldrT="[Text]" custT="1"/>
      <dgm:spPr>
        <a:solidFill>
          <a:schemeClr val="accent6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gm:t>
    </dgm:pt>
    <dgm:pt modelId="{8260CE48-CE48-44ED-A252-E785A10171FF}" type="parTrans" cxnId="{A2D23FAB-2527-488E-B1DC-E7B4D291D0CB}">
      <dgm:prSet/>
      <dgm:spPr/>
      <dgm:t>
        <a:bodyPr/>
        <a:lstStyle/>
        <a:p>
          <a:endParaRPr lang="cs-CZ"/>
        </a:p>
      </dgm:t>
    </dgm:pt>
    <dgm:pt modelId="{351B6673-A722-4180-BDC3-F780072B771A}" type="sibTrans" cxnId="{A2D23FAB-2527-488E-B1DC-E7B4D291D0CB}">
      <dgm:prSet/>
      <dgm:spPr/>
      <dgm:t>
        <a:bodyPr/>
        <a:lstStyle/>
        <a:p>
          <a:endParaRPr lang="cs-CZ"/>
        </a:p>
      </dgm:t>
    </dgm:pt>
    <dgm:pt modelId="{F1E409B8-C874-4D4D-86A7-384A106B48AE}">
      <dgm:prSet phldrT="[Text]"/>
      <dgm:spPr>
        <a:solidFill>
          <a:schemeClr val="accent1"/>
        </a:solidFill>
      </dgm:spPr>
      <dgm:t>
        <a:bodyPr/>
        <a:lstStyle/>
        <a:p>
          <a:r>
            <a:rPr lang="cs-CZ"/>
            <a:t>2. Mateřské školy</a:t>
          </a:r>
        </a:p>
      </dgm:t>
    </dgm:pt>
    <dgm:pt modelId="{695E65CE-32D8-4B38-B9AE-30E78DFA769A}" type="parTrans" cxnId="{38F57140-FC3B-45A4-B4F6-61FF9CA3EE62}">
      <dgm:prSet/>
      <dgm:spPr/>
      <dgm:t>
        <a:bodyPr/>
        <a:lstStyle/>
        <a:p>
          <a:endParaRPr lang="cs-CZ"/>
        </a:p>
      </dgm:t>
    </dgm:pt>
    <dgm:pt modelId="{3E6205F9-9680-460D-93EC-94E7537FF26D}" type="sibTrans" cxnId="{38F57140-FC3B-45A4-B4F6-61FF9CA3EE62}">
      <dgm:prSet/>
      <dgm:spPr/>
      <dgm:t>
        <a:bodyPr/>
        <a:lstStyle/>
        <a:p>
          <a:endParaRPr lang="cs-CZ"/>
        </a:p>
      </dgm:t>
    </dgm:pt>
    <dgm:pt modelId="{EBA86A5C-57BF-4393-A415-CCD567B115EB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3. Základní školy</a:t>
          </a:r>
        </a:p>
      </dgm:t>
    </dgm:pt>
    <dgm:pt modelId="{0CCE28AA-BA84-4B63-AD27-281378333E92}" type="parTrans" cxnId="{1E644FFF-9799-4BD1-AF84-FE67B2EFE288}">
      <dgm:prSet/>
      <dgm:spPr/>
      <dgm:t>
        <a:bodyPr/>
        <a:lstStyle/>
        <a:p>
          <a:endParaRPr lang="cs-CZ"/>
        </a:p>
      </dgm:t>
    </dgm:pt>
    <dgm:pt modelId="{D0A16261-402B-4ED4-BC6D-A0EE5ACE0671}" type="sibTrans" cxnId="{1E644FFF-9799-4BD1-AF84-FE67B2EFE288}">
      <dgm:prSet/>
      <dgm:spPr/>
      <dgm:t>
        <a:bodyPr/>
        <a:lstStyle/>
        <a:p>
          <a:endParaRPr lang="cs-CZ"/>
        </a:p>
      </dgm:t>
    </dgm:pt>
    <dgm:pt modelId="{F48C765D-5E67-4A0C-8D8F-10C5AD47615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9. Veřejná infrastruktura cestovního ruchu</a:t>
          </a:r>
        </a:p>
      </dgm:t>
    </dgm:pt>
    <dgm:pt modelId="{71798987-15A0-4AB0-A865-0F053996E093}" type="parTrans" cxnId="{FC5D8663-6E3F-423A-BDEF-630D40797C9C}">
      <dgm:prSet/>
      <dgm:spPr/>
      <dgm:t>
        <a:bodyPr/>
        <a:lstStyle/>
        <a:p>
          <a:endParaRPr lang="cs-CZ"/>
        </a:p>
      </dgm:t>
    </dgm:pt>
    <dgm:pt modelId="{6E9D5DD5-B232-43B9-9951-66063E426AE5}" type="sibTrans" cxnId="{FC5D8663-6E3F-423A-BDEF-630D40797C9C}">
      <dgm:prSet/>
      <dgm:spPr/>
      <dgm:t>
        <a:bodyPr/>
        <a:lstStyle/>
        <a:p>
          <a:endParaRPr lang="cs-CZ"/>
        </a:p>
      </dgm:t>
    </dgm:pt>
    <dgm:pt modelId="{DAF76B9B-3DF5-4597-8BF9-65F3CC32A0C3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</a:t>
          </a:r>
        </a:p>
      </dgm:t>
    </dgm:pt>
    <dgm:pt modelId="{E4E4E49D-07F0-406C-98A8-B35AD60AD417}" type="parTrans" cxnId="{B15ED814-9D83-4FC8-BBE8-BCD650B1E7F2}">
      <dgm:prSet/>
      <dgm:spPr/>
      <dgm:t>
        <a:bodyPr/>
        <a:lstStyle/>
        <a:p>
          <a:endParaRPr lang="cs-CZ"/>
        </a:p>
      </dgm:t>
    </dgm:pt>
    <dgm:pt modelId="{A0082B30-1431-4B59-A777-62DC4967B042}" type="sibTrans" cxnId="{B15ED814-9D83-4FC8-BBE8-BCD650B1E7F2}">
      <dgm:prSet/>
      <dgm:spPr/>
      <dgm:t>
        <a:bodyPr/>
        <a:lstStyle/>
        <a:p>
          <a:endParaRPr lang="cs-CZ"/>
        </a:p>
      </dgm:t>
    </dgm:pt>
    <dgm:pt modelId="{535D6C08-C771-4391-A0E8-C68C6A0FBC8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</a:t>
          </a:r>
        </a:p>
      </dgm:t>
    </dgm:pt>
    <dgm:pt modelId="{B1432953-31AA-4EC7-A583-C0CB4CC30244}" type="parTrans" cxnId="{3E8EDE67-9092-42C8-A494-AE402B4C744D}">
      <dgm:prSet/>
      <dgm:spPr/>
      <dgm:t>
        <a:bodyPr/>
        <a:lstStyle/>
        <a:p>
          <a:endParaRPr lang="cs-CZ"/>
        </a:p>
      </dgm:t>
    </dgm:pt>
    <dgm:pt modelId="{0E242F13-F7E1-4C25-81AF-27D6D419DBCB}" type="sibTrans" cxnId="{3E8EDE67-9092-42C8-A494-AE402B4C744D}">
      <dgm:prSet/>
      <dgm:spPr/>
      <dgm:t>
        <a:bodyPr/>
        <a:lstStyle/>
        <a:p>
          <a:endParaRPr lang="cs-CZ"/>
        </a:p>
      </dgm:t>
    </dgm:pt>
    <dgm:pt modelId="{A92E8E39-660B-415E-80D1-B383CE6567F7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cs-CZ" dirty="0"/>
            <a:t>5. Infrastruktura sociálních služeb</a:t>
          </a:r>
        </a:p>
      </dgm:t>
    </dgm:pt>
    <dgm:pt modelId="{064C6249-324B-4B66-AB5C-4D966EBE8AC0}" type="parTrans" cxnId="{9E230468-5C6D-402B-BAE3-8B9CE884DBA5}">
      <dgm:prSet/>
      <dgm:spPr/>
      <dgm:t>
        <a:bodyPr/>
        <a:lstStyle/>
        <a:p>
          <a:endParaRPr lang="cs-CZ"/>
        </a:p>
      </dgm:t>
    </dgm:pt>
    <dgm:pt modelId="{3A5B8672-785E-4013-A2B9-C487FC53376C}" type="sibTrans" cxnId="{9E230468-5C6D-402B-BAE3-8B9CE884DBA5}">
      <dgm:prSet/>
      <dgm:spPr/>
      <dgm:t>
        <a:bodyPr/>
        <a:lstStyle/>
        <a:p>
          <a:endParaRPr lang="cs-CZ"/>
        </a:p>
      </dgm:t>
    </dgm:pt>
    <dgm:pt modelId="{06E80E9A-D698-482A-9808-1F186AE68EA7}">
      <dgm:prSet phldrT="[Text]"/>
      <dgm:spPr>
        <a:solidFill>
          <a:schemeClr val="accent1"/>
        </a:solidFill>
      </dgm:spPr>
      <dgm:t>
        <a:bodyPr/>
        <a:lstStyle/>
        <a:p>
          <a:r>
            <a:rPr lang="cs-CZ" dirty="0"/>
            <a:t>6. Kulturní památky</a:t>
          </a:r>
        </a:p>
      </dgm:t>
    </dgm:pt>
    <dgm:pt modelId="{43FE5463-6EE7-42EF-9694-18D41C8AADEC}" type="parTrans" cxnId="{87B17FEC-60DA-4147-A844-6D668EDA4298}">
      <dgm:prSet/>
      <dgm:spPr/>
      <dgm:t>
        <a:bodyPr/>
        <a:lstStyle/>
        <a:p>
          <a:endParaRPr lang="cs-CZ"/>
        </a:p>
      </dgm:t>
    </dgm:pt>
    <dgm:pt modelId="{164ADB5E-F535-41BC-B490-A8EE9F246AB4}" type="sibTrans" cxnId="{87B17FEC-60DA-4147-A844-6D668EDA4298}">
      <dgm:prSet/>
      <dgm:spPr/>
      <dgm:t>
        <a:bodyPr/>
        <a:lstStyle/>
        <a:p>
          <a:endParaRPr lang="cs-CZ"/>
        </a:p>
      </dgm:t>
    </dgm:pt>
    <dgm:pt modelId="{0968736D-541F-4F12-A30D-D60231AE41DD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gm:t>
    </dgm:pt>
    <dgm:pt modelId="{FF080C61-8302-45B9-A1F3-F28084947E9A}" type="parTrans" cxnId="{7A9C5ECB-A3DC-4128-B558-EFBDB9E81575}">
      <dgm:prSet/>
      <dgm:spPr/>
      <dgm:t>
        <a:bodyPr/>
        <a:lstStyle/>
        <a:p>
          <a:endParaRPr lang="cs-CZ"/>
        </a:p>
      </dgm:t>
    </dgm:pt>
    <dgm:pt modelId="{8A5F1E1D-4A85-4D7E-9914-24609CA3C467}" type="sibTrans" cxnId="{7A9C5ECB-A3DC-4128-B558-EFBDB9E81575}">
      <dgm:prSet/>
      <dgm:spPr/>
      <dgm:t>
        <a:bodyPr/>
        <a:lstStyle/>
        <a:p>
          <a:endParaRPr lang="cs-CZ"/>
        </a:p>
      </dgm:t>
    </dgm:pt>
    <dgm:pt modelId="{EB60CFC0-3F8C-488C-879A-1B8EC760EA4F}">
      <dgm:prSet phldrT="[Text]" custT="1"/>
      <dgm:spPr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60960" tIns="60960" rIns="60960" bIns="60960" numCol="1" spcCol="1270" anchor="ctr" anchorCtr="0"/>
        <a:lstStyle/>
        <a:p>
          <a:r>
            <a:rPr lang="cs-CZ" sz="1600" kern="1200"/>
            <a:t>8. </a:t>
          </a:r>
          <a:r>
            <a:rPr lang="cs-CZ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/>
            <a:t> a vybavení pro </a:t>
          </a:r>
          <a:r>
            <a:rPr lang="cs-CZ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muzea</a:t>
          </a:r>
        </a:p>
      </dgm:t>
    </dgm:pt>
    <dgm:pt modelId="{DC678DB0-9FDB-47B6-9F78-B6C6DA95926D}" type="parTrans" cxnId="{F2BB32B6-B636-42B6-98D5-A86BA901B3FC}">
      <dgm:prSet/>
      <dgm:spPr/>
      <dgm:t>
        <a:bodyPr/>
        <a:lstStyle/>
        <a:p>
          <a:endParaRPr lang="cs-CZ"/>
        </a:p>
      </dgm:t>
    </dgm:pt>
    <dgm:pt modelId="{565521AD-559E-4509-952B-02CE59C5B1B7}" type="sibTrans" cxnId="{F2BB32B6-B636-42B6-98D5-A86BA901B3FC}">
      <dgm:prSet/>
      <dgm:spPr/>
      <dgm:t>
        <a:bodyPr/>
        <a:lstStyle/>
        <a:p>
          <a:endParaRPr lang="cs-CZ"/>
        </a:p>
      </dgm:t>
    </dgm:pt>
    <dgm:pt modelId="{B4096047-E930-4108-8E34-7D343BE3D3C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gm:t>
    </dgm:pt>
    <dgm:pt modelId="{24DF0F8B-1128-420C-9BB2-E0B5DDF221FC}" type="parTrans" cxnId="{6EB8FB58-EDF3-48AE-81A9-2304E64F6CFC}">
      <dgm:prSet/>
      <dgm:spPr/>
      <dgm:t>
        <a:bodyPr/>
        <a:lstStyle/>
        <a:p>
          <a:endParaRPr lang="cs-CZ"/>
        </a:p>
      </dgm:t>
    </dgm:pt>
    <dgm:pt modelId="{4F27D2C4-44D9-437D-8FF9-F729624CCCDD}" type="sibTrans" cxnId="{6EB8FB58-EDF3-48AE-81A9-2304E64F6CFC}">
      <dgm:prSet/>
      <dgm:spPr/>
      <dgm:t>
        <a:bodyPr/>
        <a:lstStyle/>
        <a:p>
          <a:endParaRPr lang="cs-CZ"/>
        </a:p>
      </dgm:t>
    </dgm:pt>
    <dgm:pt modelId="{A695BC41-55A5-499D-B31E-1E58284694DF}">
      <dgm:prSet phldrT="[Text]"/>
      <dgm:spPr/>
      <dgm:t>
        <a:bodyPr/>
        <a:lstStyle/>
        <a:p>
          <a:r>
            <a:rPr lang="cs-CZ"/>
            <a:t>11. Cyklistická infrastruktura</a:t>
          </a:r>
        </a:p>
      </dgm:t>
    </dgm:pt>
    <dgm:pt modelId="{9B8B4501-86B1-4F53-A7FD-564A87416B0D}" type="parTrans" cxnId="{65886C50-DAE4-4D9C-A9F0-C2E990DBE934}">
      <dgm:prSet/>
      <dgm:spPr/>
      <dgm:t>
        <a:bodyPr/>
        <a:lstStyle/>
        <a:p>
          <a:endParaRPr lang="cs-CZ"/>
        </a:p>
      </dgm:t>
    </dgm:pt>
    <dgm:pt modelId="{582C6DA7-E930-4B23-A67B-132900C8D441}" type="sibTrans" cxnId="{65886C50-DAE4-4D9C-A9F0-C2E990DBE934}">
      <dgm:prSet/>
      <dgm:spPr/>
      <dgm:t>
        <a:bodyPr/>
        <a:lstStyle/>
        <a:p>
          <a:endParaRPr lang="cs-CZ"/>
        </a:p>
      </dgm:t>
    </dgm:pt>
    <dgm:pt modelId="{82018E96-0215-41C6-8BE8-68633BF39A9A}">
      <dgm:prSet phldrT="[Text]"/>
      <dgm:spPr/>
      <dgm:t>
        <a:bodyPr/>
        <a:lstStyle/>
        <a:p>
          <a:r>
            <a:rPr lang="cs-CZ"/>
            <a:t>12. Plnicí a dobíjecí stanice pro veřejnou dopravu</a:t>
          </a:r>
        </a:p>
      </dgm:t>
    </dgm:pt>
    <dgm:pt modelId="{7D769E9B-89C8-4FCE-A525-CC56ED347DA9}" type="parTrans" cxnId="{CD3CAC47-98B5-4B4B-96F5-C5CA458C7CBA}">
      <dgm:prSet/>
      <dgm:spPr/>
      <dgm:t>
        <a:bodyPr/>
        <a:lstStyle/>
        <a:p>
          <a:endParaRPr lang="cs-CZ"/>
        </a:p>
      </dgm:t>
    </dgm:pt>
    <dgm:pt modelId="{978049B9-89FC-494A-891A-DD3B11550A30}" type="sibTrans" cxnId="{CD3CAC47-98B5-4B4B-96F5-C5CA458C7CBA}">
      <dgm:prSet/>
      <dgm:spPr/>
      <dgm:t>
        <a:bodyPr/>
        <a:lstStyle/>
        <a:p>
          <a:endParaRPr lang="cs-CZ"/>
        </a:p>
      </dgm:t>
    </dgm:pt>
    <dgm:pt modelId="{5B685DE6-309D-4407-91F9-C68C73863C5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</a:t>
          </a:r>
        </a:p>
      </dgm:t>
    </dgm:pt>
    <dgm:pt modelId="{0CA36C2E-5D3E-416E-BA57-3B70DC695870}" type="parTrans" cxnId="{011751E8-B0A7-470F-8FD9-5DE14D481B8A}">
      <dgm:prSet/>
      <dgm:spPr/>
      <dgm:t>
        <a:bodyPr/>
        <a:lstStyle/>
        <a:p>
          <a:endParaRPr lang="cs-CZ"/>
        </a:p>
      </dgm:t>
    </dgm:pt>
    <dgm:pt modelId="{61AC66BA-6D4A-4255-8D61-06F25786E0BE}" type="sibTrans" cxnId="{011751E8-B0A7-470F-8FD9-5DE14D481B8A}">
      <dgm:prSet/>
      <dgm:spPr/>
      <dgm:t>
        <a:bodyPr/>
        <a:lstStyle/>
        <a:p>
          <a:endParaRPr lang="cs-CZ"/>
        </a:p>
      </dgm:t>
    </dgm:pt>
    <dgm:pt modelId="{688EC380-2D55-4EA5-9E50-6640F7C16D29}">
      <dgm:prSet phldrT="[Text]"/>
      <dgm:spPr/>
      <dgm:t>
        <a:bodyPr/>
        <a:lstStyle/>
        <a:p>
          <a:r>
            <a:rPr lang="cs-CZ"/>
            <a:t>14. Multimodální osobní doprava (terminály)</a:t>
          </a:r>
        </a:p>
      </dgm:t>
    </dgm:pt>
    <dgm:pt modelId="{3686EB07-4CBA-4411-A38E-A4A553367B48}" type="parTrans" cxnId="{8736F5F6-4B52-48D3-98CA-9BCA25598A9B}">
      <dgm:prSet/>
      <dgm:spPr/>
      <dgm:t>
        <a:bodyPr/>
        <a:lstStyle/>
        <a:p>
          <a:endParaRPr lang="cs-CZ"/>
        </a:p>
      </dgm:t>
    </dgm:pt>
    <dgm:pt modelId="{AA753854-6899-49D4-A6BC-AADC6E3480ED}" type="sibTrans" cxnId="{8736F5F6-4B52-48D3-98CA-9BCA25598A9B}">
      <dgm:prSet/>
      <dgm:spPr/>
      <dgm:t>
        <a:bodyPr/>
        <a:lstStyle/>
        <a:p>
          <a:endParaRPr lang="cs-CZ"/>
        </a:p>
      </dgm:t>
    </dgm:pt>
    <dgm:pt modelId="{4D5742A3-DE76-4445-B261-0BC13C26DC49}" type="pres">
      <dgm:prSet presAssocID="{403C2F48-71DF-4B67-8E13-3FF2F85E387A}" presName="diagram" presStyleCnt="0">
        <dgm:presLayoutVars>
          <dgm:dir/>
          <dgm:resizeHandles val="exact"/>
        </dgm:presLayoutVars>
      </dgm:prSet>
      <dgm:spPr/>
    </dgm:pt>
    <dgm:pt modelId="{F7D29844-7BEF-41D5-9A4F-D74C84150DFB}" type="pres">
      <dgm:prSet presAssocID="{ED11D773-D86D-476B-B6FB-6DE44E57FD23}" presName="node" presStyleLbl="node1" presStyleIdx="0" presStyleCnt="15" custLinFactNeighborX="-203" custLinFactNeighborY="725">
        <dgm:presLayoutVars>
          <dgm:bulletEnabled val="1"/>
        </dgm:presLayoutVars>
      </dgm:prSet>
      <dgm:spPr>
        <a:xfrm>
          <a:off x="0" y="210430"/>
          <a:ext cx="1780897" cy="1068538"/>
        </a:xfrm>
        <a:prstGeom prst="rect">
          <a:avLst/>
        </a:prstGeom>
      </dgm:spPr>
    </dgm:pt>
    <dgm:pt modelId="{7C041E16-E147-4362-B56E-657A4559772D}" type="pres">
      <dgm:prSet presAssocID="{351B6673-A722-4180-BDC3-F780072B771A}" presName="sibTrans" presStyleCnt="0"/>
      <dgm:spPr/>
    </dgm:pt>
    <dgm:pt modelId="{CF6C0265-1D52-4823-84D6-D65E33C885A7}" type="pres">
      <dgm:prSet presAssocID="{F1E409B8-C874-4D4D-86A7-384A106B48AE}" presName="node" presStyleLbl="node1" presStyleIdx="1" presStyleCnt="15">
        <dgm:presLayoutVars>
          <dgm:bulletEnabled val="1"/>
        </dgm:presLayoutVars>
      </dgm:prSet>
      <dgm:spPr/>
    </dgm:pt>
    <dgm:pt modelId="{6DAF7F46-FA15-4FEC-A63B-81B17929052A}" type="pres">
      <dgm:prSet presAssocID="{3E6205F9-9680-460D-93EC-94E7537FF26D}" presName="sibTrans" presStyleCnt="0"/>
      <dgm:spPr/>
    </dgm:pt>
    <dgm:pt modelId="{C6C9A211-AFEF-42A4-B49C-4E58A4A6ED45}" type="pres">
      <dgm:prSet presAssocID="{EBA86A5C-57BF-4393-A415-CCD567B115EB}" presName="node" presStyleLbl="node1" presStyleIdx="2" presStyleCnt="15">
        <dgm:presLayoutVars>
          <dgm:bulletEnabled val="1"/>
        </dgm:presLayoutVars>
      </dgm:prSet>
      <dgm:spPr/>
    </dgm:pt>
    <dgm:pt modelId="{9981CE26-EAFC-45CF-B2AC-BF89BD17F997}" type="pres">
      <dgm:prSet presAssocID="{D0A16261-402B-4ED4-BC6D-A0EE5ACE0671}" presName="sibTrans" presStyleCnt="0"/>
      <dgm:spPr/>
    </dgm:pt>
    <dgm:pt modelId="{255B854D-5449-4B38-BC9F-90D9DCA65161}" type="pres">
      <dgm:prSet presAssocID="{535D6C08-C771-4391-A0E8-C68C6A0FBC81}" presName="node" presStyleLbl="node1" presStyleIdx="3" presStyleCnt="15">
        <dgm:presLayoutVars>
          <dgm:bulletEnabled val="1"/>
        </dgm:presLayoutVars>
      </dgm:prSet>
      <dgm:spPr/>
    </dgm:pt>
    <dgm:pt modelId="{A323D1BB-659E-4CC5-828A-7BAAD8C9E990}" type="pres">
      <dgm:prSet presAssocID="{0E242F13-F7E1-4C25-81AF-27D6D419DBCB}" presName="sibTrans" presStyleCnt="0"/>
      <dgm:spPr/>
    </dgm:pt>
    <dgm:pt modelId="{F479CCC9-C349-4903-BCC1-BC8E10C3A79F}" type="pres">
      <dgm:prSet presAssocID="{A92E8E39-660B-415E-80D1-B383CE6567F7}" presName="node" presStyleLbl="node1" presStyleIdx="4" presStyleCnt="15">
        <dgm:presLayoutVars>
          <dgm:bulletEnabled val="1"/>
        </dgm:presLayoutVars>
      </dgm:prSet>
      <dgm:spPr/>
    </dgm:pt>
    <dgm:pt modelId="{EA7091A8-DF20-40B8-A236-A21951308C52}" type="pres">
      <dgm:prSet presAssocID="{3A5B8672-785E-4013-A2B9-C487FC53376C}" presName="sibTrans" presStyleCnt="0"/>
      <dgm:spPr/>
    </dgm:pt>
    <dgm:pt modelId="{58A9F58D-E051-43F7-8C1F-AB9114F49E10}" type="pres">
      <dgm:prSet presAssocID="{06E80E9A-D698-482A-9808-1F186AE68EA7}" presName="node" presStyleLbl="node1" presStyleIdx="5" presStyleCnt="15">
        <dgm:presLayoutVars>
          <dgm:bulletEnabled val="1"/>
        </dgm:presLayoutVars>
      </dgm:prSet>
      <dgm:spPr/>
    </dgm:pt>
    <dgm:pt modelId="{09115010-C200-4DD3-B096-B8EDBB26CCEB}" type="pres">
      <dgm:prSet presAssocID="{164ADB5E-F535-41BC-B490-A8EE9F246AB4}" presName="sibTrans" presStyleCnt="0"/>
      <dgm:spPr/>
    </dgm:pt>
    <dgm:pt modelId="{0448E553-0745-4AE9-9F61-1CE88F2F8AD9}" type="pres">
      <dgm:prSet presAssocID="{0968736D-541F-4F12-A30D-D60231AE41DD}" presName="node" presStyleLbl="node1" presStyleIdx="6" presStyleCnt="15">
        <dgm:presLayoutVars>
          <dgm:bulletEnabled val="1"/>
        </dgm:presLayoutVars>
      </dgm:prSet>
      <dgm:spPr>
        <a:xfrm>
          <a:off x="1962276" y="1449312"/>
          <a:ext cx="1780897" cy="1068538"/>
        </a:xfrm>
        <a:prstGeom prst="rect">
          <a:avLst/>
        </a:prstGeom>
      </dgm:spPr>
    </dgm:pt>
    <dgm:pt modelId="{753B0B68-A2A8-4482-89F1-8A88F5C65CE4}" type="pres">
      <dgm:prSet presAssocID="{8A5F1E1D-4A85-4D7E-9914-24609CA3C467}" presName="sibTrans" presStyleCnt="0"/>
      <dgm:spPr/>
    </dgm:pt>
    <dgm:pt modelId="{F6643AA1-7EC3-49DB-91B6-0A86A5A329C1}" type="pres">
      <dgm:prSet presAssocID="{EB60CFC0-3F8C-488C-879A-1B8EC760EA4F}" presName="node" presStyleLbl="node1" presStyleIdx="7" presStyleCnt="15">
        <dgm:presLayoutVars>
          <dgm:bulletEnabled val="1"/>
        </dgm:presLayoutVars>
      </dgm:prSet>
      <dgm:spPr>
        <a:xfrm>
          <a:off x="3921263" y="1449312"/>
          <a:ext cx="1780897" cy="1068538"/>
        </a:xfrm>
        <a:prstGeom prst="rect">
          <a:avLst/>
        </a:prstGeom>
      </dgm:spPr>
    </dgm:pt>
    <dgm:pt modelId="{DB29003F-880E-444B-82D9-9E3466EC80F2}" type="pres">
      <dgm:prSet presAssocID="{565521AD-559E-4509-952B-02CE59C5B1B7}" presName="sibTrans" presStyleCnt="0"/>
      <dgm:spPr/>
    </dgm:pt>
    <dgm:pt modelId="{EA192A8A-195D-4FEE-9423-FC71946DA962}" type="pres">
      <dgm:prSet presAssocID="{F48C765D-5E67-4A0C-8D8F-10C5AD47615E}" presName="node" presStyleLbl="node1" presStyleIdx="8" presStyleCnt="15">
        <dgm:presLayoutVars>
          <dgm:bulletEnabled val="1"/>
        </dgm:presLayoutVars>
      </dgm:prSet>
      <dgm:spPr/>
    </dgm:pt>
    <dgm:pt modelId="{CD6FD6D1-A0D5-4FA9-A679-0AD1ACA07B52}" type="pres">
      <dgm:prSet presAssocID="{6E9D5DD5-B232-43B9-9951-66063E426AE5}" presName="sibTrans" presStyleCnt="0"/>
      <dgm:spPr/>
    </dgm:pt>
    <dgm:pt modelId="{72196FE6-F7E3-4F02-BDD8-869F8DE47EC2}" type="pres">
      <dgm:prSet presAssocID="{B4096047-E930-4108-8E34-7D343BE3D3C1}" presName="node" presStyleLbl="node1" presStyleIdx="9" presStyleCnt="15">
        <dgm:presLayoutVars>
          <dgm:bulletEnabled val="1"/>
        </dgm:presLayoutVars>
      </dgm:prSet>
      <dgm:spPr/>
    </dgm:pt>
    <dgm:pt modelId="{153B5036-C4BA-45D3-883B-CA4E59E50A13}" type="pres">
      <dgm:prSet presAssocID="{4F27D2C4-44D9-437D-8FF9-F729624CCCDD}" presName="sibTrans" presStyleCnt="0"/>
      <dgm:spPr/>
    </dgm:pt>
    <dgm:pt modelId="{E554EF6D-1C6A-4B27-B6CD-EE14EC8F492B}" type="pres">
      <dgm:prSet presAssocID="{A695BC41-55A5-499D-B31E-1E58284694DF}" presName="node" presStyleLbl="node1" presStyleIdx="10" presStyleCnt="15">
        <dgm:presLayoutVars>
          <dgm:bulletEnabled val="1"/>
        </dgm:presLayoutVars>
      </dgm:prSet>
      <dgm:spPr/>
    </dgm:pt>
    <dgm:pt modelId="{49C4892E-1ED4-48DE-976C-A8EE31AA10C9}" type="pres">
      <dgm:prSet presAssocID="{582C6DA7-E930-4B23-A67B-132900C8D441}" presName="sibTrans" presStyleCnt="0"/>
      <dgm:spPr/>
    </dgm:pt>
    <dgm:pt modelId="{60367174-F580-4D57-81E4-345DBAB93582}" type="pres">
      <dgm:prSet presAssocID="{82018E96-0215-41C6-8BE8-68633BF39A9A}" presName="node" presStyleLbl="node1" presStyleIdx="11" presStyleCnt="15">
        <dgm:presLayoutVars>
          <dgm:bulletEnabled val="1"/>
        </dgm:presLayoutVars>
      </dgm:prSet>
      <dgm:spPr/>
    </dgm:pt>
    <dgm:pt modelId="{74184244-4793-47C7-A65D-7A6F810B3363}" type="pres">
      <dgm:prSet presAssocID="{978049B9-89FC-494A-891A-DD3B11550A30}" presName="sibTrans" presStyleCnt="0"/>
      <dgm:spPr/>
    </dgm:pt>
    <dgm:pt modelId="{C860F3CD-4582-4E0E-8DE8-7159ED1D2D54}" type="pres">
      <dgm:prSet presAssocID="{5B685DE6-309D-4407-91F9-C68C73863C5C}" presName="node" presStyleLbl="node1" presStyleIdx="12" presStyleCnt="15">
        <dgm:presLayoutVars>
          <dgm:bulletEnabled val="1"/>
        </dgm:presLayoutVars>
      </dgm:prSet>
      <dgm:spPr/>
    </dgm:pt>
    <dgm:pt modelId="{9C6CE789-9D4F-45AF-9525-4601869767F4}" type="pres">
      <dgm:prSet presAssocID="{61AC66BA-6D4A-4255-8D61-06F25786E0BE}" presName="sibTrans" presStyleCnt="0"/>
      <dgm:spPr/>
    </dgm:pt>
    <dgm:pt modelId="{5360518B-C063-4DB3-BA45-DCEB3C506E00}" type="pres">
      <dgm:prSet presAssocID="{688EC380-2D55-4EA5-9E50-6640F7C16D29}" presName="node" presStyleLbl="node1" presStyleIdx="13" presStyleCnt="15">
        <dgm:presLayoutVars>
          <dgm:bulletEnabled val="1"/>
        </dgm:presLayoutVars>
      </dgm:prSet>
      <dgm:spPr/>
    </dgm:pt>
    <dgm:pt modelId="{1B8985BE-A813-4D53-A3C7-CD4F7EF8E640}" type="pres">
      <dgm:prSet presAssocID="{AA753854-6899-49D4-A6BC-AADC6E3480ED}" presName="sibTrans" presStyleCnt="0"/>
      <dgm:spPr/>
    </dgm:pt>
    <dgm:pt modelId="{98F8217D-342E-4A26-A8EB-D9E926AB1670}" type="pres">
      <dgm:prSet presAssocID="{DAF76B9B-3DF5-4597-8BF9-65F3CC32A0C3}" presName="node" presStyleLbl="node1" presStyleIdx="14" presStyleCnt="15">
        <dgm:presLayoutVars>
          <dgm:bulletEnabled val="1"/>
        </dgm:presLayoutVars>
      </dgm:prSet>
      <dgm:spPr/>
    </dgm:pt>
  </dgm:ptLst>
  <dgm:cxnLst>
    <dgm:cxn modelId="{7CF5370A-C669-4321-BC8B-9AB6F2D986D3}" type="presOf" srcId="{F48C765D-5E67-4A0C-8D8F-10C5AD47615E}" destId="{EA192A8A-195D-4FEE-9423-FC71946DA962}" srcOrd="0" destOrd="0" presId="urn:microsoft.com/office/officeart/2005/8/layout/default"/>
    <dgm:cxn modelId="{F188520B-2AFC-4DCD-9487-5F137C6F140C}" type="presOf" srcId="{06E80E9A-D698-482A-9808-1F186AE68EA7}" destId="{58A9F58D-E051-43F7-8C1F-AB9114F49E10}" srcOrd="0" destOrd="0" presId="urn:microsoft.com/office/officeart/2005/8/layout/default"/>
    <dgm:cxn modelId="{9FA4B60C-7979-415C-9D9A-FB9FE75372DA}" type="presOf" srcId="{5B685DE6-309D-4407-91F9-C68C73863C5C}" destId="{C860F3CD-4582-4E0E-8DE8-7159ED1D2D54}" srcOrd="0" destOrd="0" presId="urn:microsoft.com/office/officeart/2005/8/layout/default"/>
    <dgm:cxn modelId="{B15ED814-9D83-4FC8-BBE8-BCD650B1E7F2}" srcId="{403C2F48-71DF-4B67-8E13-3FF2F85E387A}" destId="{DAF76B9B-3DF5-4597-8BF9-65F3CC32A0C3}" srcOrd="14" destOrd="0" parTransId="{E4E4E49D-07F0-406C-98A8-B35AD60AD417}" sibTransId="{A0082B30-1431-4B59-A777-62DC4967B042}"/>
    <dgm:cxn modelId="{B8621B2B-A697-4F89-B277-17225DFFF6E2}" type="presOf" srcId="{EB60CFC0-3F8C-488C-879A-1B8EC760EA4F}" destId="{F6643AA1-7EC3-49DB-91B6-0A86A5A329C1}" srcOrd="0" destOrd="0" presId="urn:microsoft.com/office/officeart/2005/8/layout/default"/>
    <dgm:cxn modelId="{D2C15436-FDC4-4E6E-8C82-C0A8ECE87E18}" type="presOf" srcId="{688EC380-2D55-4EA5-9E50-6640F7C16D29}" destId="{5360518B-C063-4DB3-BA45-DCEB3C506E00}" srcOrd="0" destOrd="0" presId="urn:microsoft.com/office/officeart/2005/8/layout/default"/>
    <dgm:cxn modelId="{38F57140-FC3B-45A4-B4F6-61FF9CA3EE62}" srcId="{403C2F48-71DF-4B67-8E13-3FF2F85E387A}" destId="{F1E409B8-C874-4D4D-86A7-384A106B48AE}" srcOrd="1" destOrd="0" parTransId="{695E65CE-32D8-4B38-B9AE-30E78DFA769A}" sibTransId="{3E6205F9-9680-460D-93EC-94E7537FF26D}"/>
    <dgm:cxn modelId="{FC5D8663-6E3F-423A-BDEF-630D40797C9C}" srcId="{403C2F48-71DF-4B67-8E13-3FF2F85E387A}" destId="{F48C765D-5E67-4A0C-8D8F-10C5AD47615E}" srcOrd="8" destOrd="0" parTransId="{71798987-15A0-4AB0-A865-0F053996E093}" sibTransId="{6E9D5DD5-B232-43B9-9951-66063E426AE5}"/>
    <dgm:cxn modelId="{CD3CAC47-98B5-4B4B-96F5-C5CA458C7CBA}" srcId="{403C2F48-71DF-4B67-8E13-3FF2F85E387A}" destId="{82018E96-0215-41C6-8BE8-68633BF39A9A}" srcOrd="11" destOrd="0" parTransId="{7D769E9B-89C8-4FCE-A525-CC56ED347DA9}" sibTransId="{978049B9-89FC-494A-891A-DD3B11550A30}"/>
    <dgm:cxn modelId="{3E8EDE67-9092-42C8-A494-AE402B4C744D}" srcId="{403C2F48-71DF-4B67-8E13-3FF2F85E387A}" destId="{535D6C08-C771-4391-A0E8-C68C6A0FBC81}" srcOrd="3" destOrd="0" parTransId="{B1432953-31AA-4EC7-A583-C0CB4CC30244}" sibTransId="{0E242F13-F7E1-4C25-81AF-27D6D419DBCB}"/>
    <dgm:cxn modelId="{9E230468-5C6D-402B-BAE3-8B9CE884DBA5}" srcId="{403C2F48-71DF-4B67-8E13-3FF2F85E387A}" destId="{A92E8E39-660B-415E-80D1-B383CE6567F7}" srcOrd="4" destOrd="0" parTransId="{064C6249-324B-4B66-AB5C-4D966EBE8AC0}" sibTransId="{3A5B8672-785E-4013-A2B9-C487FC53376C}"/>
    <dgm:cxn modelId="{F155C449-D3A5-4F8D-A369-540A599F31BB}" type="presOf" srcId="{82018E96-0215-41C6-8BE8-68633BF39A9A}" destId="{60367174-F580-4D57-81E4-345DBAB93582}" srcOrd="0" destOrd="0" presId="urn:microsoft.com/office/officeart/2005/8/layout/default"/>
    <dgm:cxn modelId="{65886C50-DAE4-4D9C-A9F0-C2E990DBE934}" srcId="{403C2F48-71DF-4B67-8E13-3FF2F85E387A}" destId="{A695BC41-55A5-499D-B31E-1E58284694DF}" srcOrd="10" destOrd="0" parTransId="{9B8B4501-86B1-4F53-A7FD-564A87416B0D}" sibTransId="{582C6DA7-E930-4B23-A67B-132900C8D441}"/>
    <dgm:cxn modelId="{D7A57B54-F2AD-40B5-B224-0EDDC6A46C15}" type="presOf" srcId="{B4096047-E930-4108-8E34-7D343BE3D3C1}" destId="{72196FE6-F7E3-4F02-BDD8-869F8DE47EC2}" srcOrd="0" destOrd="0" presId="urn:microsoft.com/office/officeart/2005/8/layout/default"/>
    <dgm:cxn modelId="{1658F674-ECC1-4F08-BF60-3DA77D5DC174}" type="presOf" srcId="{F1E409B8-C874-4D4D-86A7-384A106B48AE}" destId="{CF6C0265-1D52-4823-84D6-D65E33C885A7}" srcOrd="0" destOrd="0" presId="urn:microsoft.com/office/officeart/2005/8/layout/default"/>
    <dgm:cxn modelId="{6EB8FB58-EDF3-48AE-81A9-2304E64F6CFC}" srcId="{403C2F48-71DF-4B67-8E13-3FF2F85E387A}" destId="{B4096047-E930-4108-8E34-7D343BE3D3C1}" srcOrd="9" destOrd="0" parTransId="{24DF0F8B-1128-420C-9BB2-E0B5DDF221FC}" sibTransId="{4F27D2C4-44D9-437D-8FF9-F729624CCCDD}"/>
    <dgm:cxn modelId="{29BE5F7F-CA34-447E-8C14-9395E9D5E007}" type="presOf" srcId="{A695BC41-55A5-499D-B31E-1E58284694DF}" destId="{E554EF6D-1C6A-4B27-B6CD-EE14EC8F492B}" srcOrd="0" destOrd="0" presId="urn:microsoft.com/office/officeart/2005/8/layout/default"/>
    <dgm:cxn modelId="{214F2186-4117-4171-BD3E-DBB8E7B1D2BB}" type="presOf" srcId="{EBA86A5C-57BF-4393-A415-CCD567B115EB}" destId="{C6C9A211-AFEF-42A4-B49C-4E58A4A6ED45}" srcOrd="0" destOrd="0" presId="urn:microsoft.com/office/officeart/2005/8/layout/default"/>
    <dgm:cxn modelId="{17496686-B32B-4725-9BC7-5CAA5E2D0BCA}" type="presOf" srcId="{DAF76B9B-3DF5-4597-8BF9-65F3CC32A0C3}" destId="{98F8217D-342E-4A26-A8EB-D9E926AB1670}" srcOrd="0" destOrd="0" presId="urn:microsoft.com/office/officeart/2005/8/layout/default"/>
    <dgm:cxn modelId="{16842C91-9ECC-42DE-B557-A3FF6ACFF5F6}" type="presOf" srcId="{535D6C08-C771-4391-A0E8-C68C6A0FBC81}" destId="{255B854D-5449-4B38-BC9F-90D9DCA65161}" srcOrd="0" destOrd="0" presId="urn:microsoft.com/office/officeart/2005/8/layout/default"/>
    <dgm:cxn modelId="{2F2696A0-818E-4FB6-BB38-34C1429C1DC4}" type="presOf" srcId="{A92E8E39-660B-415E-80D1-B383CE6567F7}" destId="{F479CCC9-C349-4903-BCC1-BC8E10C3A79F}" srcOrd="0" destOrd="0" presId="urn:microsoft.com/office/officeart/2005/8/layout/default"/>
    <dgm:cxn modelId="{A2D23FAB-2527-488E-B1DC-E7B4D291D0CB}" srcId="{403C2F48-71DF-4B67-8E13-3FF2F85E387A}" destId="{ED11D773-D86D-476B-B6FB-6DE44E57FD23}" srcOrd="0" destOrd="0" parTransId="{8260CE48-CE48-44ED-A252-E785A10171FF}" sibTransId="{351B6673-A722-4180-BDC3-F780072B771A}"/>
    <dgm:cxn modelId="{F2BB32B6-B636-42B6-98D5-A86BA901B3FC}" srcId="{403C2F48-71DF-4B67-8E13-3FF2F85E387A}" destId="{EB60CFC0-3F8C-488C-879A-1B8EC760EA4F}" srcOrd="7" destOrd="0" parTransId="{DC678DB0-9FDB-47B6-9F78-B6C6DA95926D}" sibTransId="{565521AD-559E-4509-952B-02CE59C5B1B7}"/>
    <dgm:cxn modelId="{7A9C5ECB-A3DC-4128-B558-EFBDB9E81575}" srcId="{403C2F48-71DF-4B67-8E13-3FF2F85E387A}" destId="{0968736D-541F-4F12-A30D-D60231AE41DD}" srcOrd="6" destOrd="0" parTransId="{FF080C61-8302-45B9-A1F3-F28084947E9A}" sibTransId="{8A5F1E1D-4A85-4D7E-9914-24609CA3C467}"/>
    <dgm:cxn modelId="{897AACD7-C028-422A-B58B-8603477DD916}" type="presOf" srcId="{ED11D773-D86D-476B-B6FB-6DE44E57FD23}" destId="{F7D29844-7BEF-41D5-9A4F-D74C84150DFB}" srcOrd="0" destOrd="0" presId="urn:microsoft.com/office/officeart/2005/8/layout/default"/>
    <dgm:cxn modelId="{BBEA73E0-D398-4812-93B4-497AB872D5C5}" type="presOf" srcId="{0968736D-541F-4F12-A30D-D60231AE41DD}" destId="{0448E553-0745-4AE9-9F61-1CE88F2F8AD9}" srcOrd="0" destOrd="0" presId="urn:microsoft.com/office/officeart/2005/8/layout/default"/>
    <dgm:cxn modelId="{011751E8-B0A7-470F-8FD9-5DE14D481B8A}" srcId="{403C2F48-71DF-4B67-8E13-3FF2F85E387A}" destId="{5B685DE6-309D-4407-91F9-C68C73863C5C}" srcOrd="12" destOrd="0" parTransId="{0CA36C2E-5D3E-416E-BA57-3B70DC695870}" sibTransId="{61AC66BA-6D4A-4255-8D61-06F25786E0BE}"/>
    <dgm:cxn modelId="{87B17FEC-60DA-4147-A844-6D668EDA4298}" srcId="{403C2F48-71DF-4B67-8E13-3FF2F85E387A}" destId="{06E80E9A-D698-482A-9808-1F186AE68EA7}" srcOrd="5" destOrd="0" parTransId="{43FE5463-6EE7-42EF-9694-18D41C8AADEC}" sibTransId="{164ADB5E-F535-41BC-B490-A8EE9F246AB4}"/>
    <dgm:cxn modelId="{0BCDE8ED-968C-4EFF-BFFA-8D53F35B12DA}" type="presOf" srcId="{403C2F48-71DF-4B67-8E13-3FF2F85E387A}" destId="{4D5742A3-DE76-4445-B261-0BC13C26DC49}" srcOrd="0" destOrd="0" presId="urn:microsoft.com/office/officeart/2005/8/layout/default"/>
    <dgm:cxn modelId="{8736F5F6-4B52-48D3-98CA-9BCA25598A9B}" srcId="{403C2F48-71DF-4B67-8E13-3FF2F85E387A}" destId="{688EC380-2D55-4EA5-9E50-6640F7C16D29}" srcOrd="13" destOrd="0" parTransId="{3686EB07-4CBA-4411-A38E-A4A553367B48}" sibTransId="{AA753854-6899-49D4-A6BC-AADC6E3480ED}"/>
    <dgm:cxn modelId="{1E644FFF-9799-4BD1-AF84-FE67B2EFE288}" srcId="{403C2F48-71DF-4B67-8E13-3FF2F85E387A}" destId="{EBA86A5C-57BF-4393-A415-CCD567B115EB}" srcOrd="2" destOrd="0" parTransId="{0CCE28AA-BA84-4B63-AD27-281378333E92}" sibTransId="{D0A16261-402B-4ED4-BC6D-A0EE5ACE0671}"/>
    <dgm:cxn modelId="{6FCDE229-C63D-42F5-B4DC-885D0FAB861C}" type="presParOf" srcId="{4D5742A3-DE76-4445-B261-0BC13C26DC49}" destId="{F7D29844-7BEF-41D5-9A4F-D74C84150DFB}" srcOrd="0" destOrd="0" presId="urn:microsoft.com/office/officeart/2005/8/layout/default"/>
    <dgm:cxn modelId="{F6D773FC-70E2-4183-973D-46AC09E0387E}" type="presParOf" srcId="{4D5742A3-DE76-4445-B261-0BC13C26DC49}" destId="{7C041E16-E147-4362-B56E-657A4559772D}" srcOrd="1" destOrd="0" presId="urn:microsoft.com/office/officeart/2005/8/layout/default"/>
    <dgm:cxn modelId="{485327EE-E852-4960-B1BD-57C2BAD6BA53}" type="presParOf" srcId="{4D5742A3-DE76-4445-B261-0BC13C26DC49}" destId="{CF6C0265-1D52-4823-84D6-D65E33C885A7}" srcOrd="2" destOrd="0" presId="urn:microsoft.com/office/officeart/2005/8/layout/default"/>
    <dgm:cxn modelId="{34DD3578-1D13-4AC0-9614-430E75EEFCC4}" type="presParOf" srcId="{4D5742A3-DE76-4445-B261-0BC13C26DC49}" destId="{6DAF7F46-FA15-4FEC-A63B-81B17929052A}" srcOrd="3" destOrd="0" presId="urn:microsoft.com/office/officeart/2005/8/layout/default"/>
    <dgm:cxn modelId="{A8CB54E2-74A5-43DC-9DBD-64AF096F2D09}" type="presParOf" srcId="{4D5742A3-DE76-4445-B261-0BC13C26DC49}" destId="{C6C9A211-AFEF-42A4-B49C-4E58A4A6ED45}" srcOrd="4" destOrd="0" presId="urn:microsoft.com/office/officeart/2005/8/layout/default"/>
    <dgm:cxn modelId="{7920E318-A642-4E36-AC3F-335F6C3B9C28}" type="presParOf" srcId="{4D5742A3-DE76-4445-B261-0BC13C26DC49}" destId="{9981CE26-EAFC-45CF-B2AC-BF89BD17F997}" srcOrd="5" destOrd="0" presId="urn:microsoft.com/office/officeart/2005/8/layout/default"/>
    <dgm:cxn modelId="{9AB19041-C90D-4B0A-94E0-84A83F1F9B6E}" type="presParOf" srcId="{4D5742A3-DE76-4445-B261-0BC13C26DC49}" destId="{255B854D-5449-4B38-BC9F-90D9DCA65161}" srcOrd="6" destOrd="0" presId="urn:microsoft.com/office/officeart/2005/8/layout/default"/>
    <dgm:cxn modelId="{0929C9CA-4B7B-4472-A110-908F4AA93A25}" type="presParOf" srcId="{4D5742A3-DE76-4445-B261-0BC13C26DC49}" destId="{A323D1BB-659E-4CC5-828A-7BAAD8C9E990}" srcOrd="7" destOrd="0" presId="urn:microsoft.com/office/officeart/2005/8/layout/default"/>
    <dgm:cxn modelId="{5DA25642-F3B7-42D5-9350-858A0FD87D20}" type="presParOf" srcId="{4D5742A3-DE76-4445-B261-0BC13C26DC49}" destId="{F479CCC9-C349-4903-BCC1-BC8E10C3A79F}" srcOrd="8" destOrd="0" presId="urn:microsoft.com/office/officeart/2005/8/layout/default"/>
    <dgm:cxn modelId="{50C6B416-E688-4D52-8096-C69EB0DF21F7}" type="presParOf" srcId="{4D5742A3-DE76-4445-B261-0BC13C26DC49}" destId="{EA7091A8-DF20-40B8-A236-A21951308C52}" srcOrd="9" destOrd="0" presId="urn:microsoft.com/office/officeart/2005/8/layout/default"/>
    <dgm:cxn modelId="{D4D32612-96D2-4E4A-82FC-F47ACC08A786}" type="presParOf" srcId="{4D5742A3-DE76-4445-B261-0BC13C26DC49}" destId="{58A9F58D-E051-43F7-8C1F-AB9114F49E10}" srcOrd="10" destOrd="0" presId="urn:microsoft.com/office/officeart/2005/8/layout/default"/>
    <dgm:cxn modelId="{A098D879-F64A-4F36-93D3-B32A3F78A896}" type="presParOf" srcId="{4D5742A3-DE76-4445-B261-0BC13C26DC49}" destId="{09115010-C200-4DD3-B096-B8EDBB26CCEB}" srcOrd="11" destOrd="0" presId="urn:microsoft.com/office/officeart/2005/8/layout/default"/>
    <dgm:cxn modelId="{C4EEA62D-2F83-47C8-B053-D1444FF9D675}" type="presParOf" srcId="{4D5742A3-DE76-4445-B261-0BC13C26DC49}" destId="{0448E553-0745-4AE9-9F61-1CE88F2F8AD9}" srcOrd="12" destOrd="0" presId="urn:microsoft.com/office/officeart/2005/8/layout/default"/>
    <dgm:cxn modelId="{F204920A-62C0-436D-BB6E-FA644FEEE407}" type="presParOf" srcId="{4D5742A3-DE76-4445-B261-0BC13C26DC49}" destId="{753B0B68-A2A8-4482-89F1-8A88F5C65CE4}" srcOrd="13" destOrd="0" presId="urn:microsoft.com/office/officeart/2005/8/layout/default"/>
    <dgm:cxn modelId="{CDDF1940-74AD-47B2-BD8F-A71B1D898B99}" type="presParOf" srcId="{4D5742A3-DE76-4445-B261-0BC13C26DC49}" destId="{F6643AA1-7EC3-49DB-91B6-0A86A5A329C1}" srcOrd="14" destOrd="0" presId="urn:microsoft.com/office/officeart/2005/8/layout/default"/>
    <dgm:cxn modelId="{1911C60A-1E20-465F-B5EE-2F300A5DF2D8}" type="presParOf" srcId="{4D5742A3-DE76-4445-B261-0BC13C26DC49}" destId="{DB29003F-880E-444B-82D9-9E3466EC80F2}" srcOrd="15" destOrd="0" presId="urn:microsoft.com/office/officeart/2005/8/layout/default"/>
    <dgm:cxn modelId="{46C010A7-80B1-49EC-B93F-948C8C4953F7}" type="presParOf" srcId="{4D5742A3-DE76-4445-B261-0BC13C26DC49}" destId="{EA192A8A-195D-4FEE-9423-FC71946DA962}" srcOrd="16" destOrd="0" presId="urn:microsoft.com/office/officeart/2005/8/layout/default"/>
    <dgm:cxn modelId="{73EE6E9A-0F43-4760-B4E8-F266592CE19F}" type="presParOf" srcId="{4D5742A3-DE76-4445-B261-0BC13C26DC49}" destId="{CD6FD6D1-A0D5-4FA9-A679-0AD1ACA07B52}" srcOrd="17" destOrd="0" presId="urn:microsoft.com/office/officeart/2005/8/layout/default"/>
    <dgm:cxn modelId="{44AF531D-0700-47F8-B5A0-9C91B91F17B0}" type="presParOf" srcId="{4D5742A3-DE76-4445-B261-0BC13C26DC49}" destId="{72196FE6-F7E3-4F02-BDD8-869F8DE47EC2}" srcOrd="18" destOrd="0" presId="urn:microsoft.com/office/officeart/2005/8/layout/default"/>
    <dgm:cxn modelId="{C2D218DF-9441-4358-B38F-973DC4EC9312}" type="presParOf" srcId="{4D5742A3-DE76-4445-B261-0BC13C26DC49}" destId="{153B5036-C4BA-45D3-883B-CA4E59E50A13}" srcOrd="19" destOrd="0" presId="urn:microsoft.com/office/officeart/2005/8/layout/default"/>
    <dgm:cxn modelId="{7542B215-9727-4DF4-8166-C9C61BBA949C}" type="presParOf" srcId="{4D5742A3-DE76-4445-B261-0BC13C26DC49}" destId="{E554EF6D-1C6A-4B27-B6CD-EE14EC8F492B}" srcOrd="20" destOrd="0" presId="urn:microsoft.com/office/officeart/2005/8/layout/default"/>
    <dgm:cxn modelId="{D23AAED7-D367-419E-BB98-F76AF9AA73AA}" type="presParOf" srcId="{4D5742A3-DE76-4445-B261-0BC13C26DC49}" destId="{49C4892E-1ED4-48DE-976C-A8EE31AA10C9}" srcOrd="21" destOrd="0" presId="urn:microsoft.com/office/officeart/2005/8/layout/default"/>
    <dgm:cxn modelId="{40611605-AFAF-4D91-956A-021C002011D7}" type="presParOf" srcId="{4D5742A3-DE76-4445-B261-0BC13C26DC49}" destId="{60367174-F580-4D57-81E4-345DBAB93582}" srcOrd="22" destOrd="0" presId="urn:microsoft.com/office/officeart/2005/8/layout/default"/>
    <dgm:cxn modelId="{0DF95BD8-CFDD-43BD-AC33-0CC12B7E951F}" type="presParOf" srcId="{4D5742A3-DE76-4445-B261-0BC13C26DC49}" destId="{74184244-4793-47C7-A65D-7A6F810B3363}" srcOrd="23" destOrd="0" presId="urn:microsoft.com/office/officeart/2005/8/layout/default"/>
    <dgm:cxn modelId="{344FE2FF-7FF8-453E-B3F7-A88A3E2AE7BF}" type="presParOf" srcId="{4D5742A3-DE76-4445-B261-0BC13C26DC49}" destId="{C860F3CD-4582-4E0E-8DE8-7159ED1D2D54}" srcOrd="24" destOrd="0" presId="urn:microsoft.com/office/officeart/2005/8/layout/default"/>
    <dgm:cxn modelId="{0E75D240-5571-45D3-90F7-5757E51D2ECE}" type="presParOf" srcId="{4D5742A3-DE76-4445-B261-0BC13C26DC49}" destId="{9C6CE789-9D4F-45AF-9525-4601869767F4}" srcOrd="25" destOrd="0" presId="urn:microsoft.com/office/officeart/2005/8/layout/default"/>
    <dgm:cxn modelId="{2D5967E3-BE9E-4368-92D2-CCDFCEF4F96A}" type="presParOf" srcId="{4D5742A3-DE76-4445-B261-0BC13C26DC49}" destId="{5360518B-C063-4DB3-BA45-DCEB3C506E00}" srcOrd="26" destOrd="0" presId="urn:microsoft.com/office/officeart/2005/8/layout/default"/>
    <dgm:cxn modelId="{FEF942DF-9CE8-4C86-A271-997D9E0A65A8}" type="presParOf" srcId="{4D5742A3-DE76-4445-B261-0BC13C26DC49}" destId="{1B8985BE-A813-4D53-A3C7-CD4F7EF8E640}" srcOrd="27" destOrd="0" presId="urn:microsoft.com/office/officeart/2005/8/layout/default"/>
    <dgm:cxn modelId="{8D7849D4-8EEE-4DDB-9F9F-27ED4AF2F9D4}" type="presParOf" srcId="{4D5742A3-DE76-4445-B261-0BC13C26DC49}" destId="{98F8217D-342E-4A26-A8EB-D9E926AB1670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B5298F-F95A-4E22-8121-0E6641B4BAD8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3541A3C-8AFC-4EB7-93EF-EC789261D32F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cs-CZ" sz="2400" dirty="0">
              <a:solidFill>
                <a:schemeClr val="tx1">
                  <a:lumMod val="75000"/>
                  <a:lumOff val="25000"/>
                </a:schemeClr>
              </a:solidFill>
            </a:rPr>
            <a:t>Dolní oblast Vítkovice</a:t>
          </a:r>
        </a:p>
      </dgm:t>
    </dgm:pt>
    <dgm:pt modelId="{FD4EB1B4-923D-441C-80FE-2CBB451D8D47}" type="parTrans" cxnId="{B3AA00BD-BD8D-40D6-B02F-77C2CDF8CDF5}">
      <dgm:prSet/>
      <dgm:spPr/>
      <dgm:t>
        <a:bodyPr/>
        <a:lstStyle/>
        <a:p>
          <a:endParaRPr lang="cs-CZ"/>
        </a:p>
      </dgm:t>
    </dgm:pt>
    <dgm:pt modelId="{28BDA368-370B-4543-97EC-77EF537EC982}" type="sibTrans" cxnId="{B3AA00BD-BD8D-40D6-B02F-77C2CDF8CDF5}">
      <dgm:prSet/>
      <dgm:spPr/>
      <dgm:t>
        <a:bodyPr/>
        <a:lstStyle/>
        <a:p>
          <a:endParaRPr lang="cs-CZ"/>
        </a:p>
      </dgm:t>
    </dgm:pt>
    <dgm:pt modelId="{20AE822E-74B4-4F52-9C87-72990594A948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tx1">
                  <a:lumMod val="75000"/>
                  <a:lumOff val="25000"/>
                </a:schemeClr>
              </a:solidFill>
            </a:rPr>
            <a:t>Čas</a:t>
          </a:r>
        </a:p>
      </dgm:t>
    </dgm:pt>
    <dgm:pt modelId="{B7E1D8D6-E80B-4A7D-93F9-D1455F797AC0}" type="parTrans" cxnId="{5C80FBDD-671A-4433-9D80-87B608491016}">
      <dgm:prSet/>
      <dgm:spPr/>
      <dgm:t>
        <a:bodyPr/>
        <a:lstStyle/>
        <a:p>
          <a:endParaRPr lang="cs-CZ"/>
        </a:p>
      </dgm:t>
    </dgm:pt>
    <dgm:pt modelId="{7AE2655C-CAEB-4B8E-9461-6395C23F6058}" type="sibTrans" cxnId="{5C80FBDD-671A-4433-9D80-87B608491016}">
      <dgm:prSet/>
      <dgm:spPr/>
      <dgm:t>
        <a:bodyPr/>
        <a:lstStyle/>
        <a:p>
          <a:endParaRPr lang="cs-CZ"/>
        </a:p>
      </dgm:t>
    </dgm:pt>
    <dgm:pt modelId="{5FE65DF8-36D1-4664-A5F1-1761E4EC90DE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600" b="1" dirty="0">
              <a:solidFill>
                <a:schemeClr val="tx1">
                  <a:lumMod val="75000"/>
                  <a:lumOff val="25000"/>
                </a:schemeClr>
              </a:solidFill>
            </a:rPr>
            <a:t>Zapojené subjekty</a:t>
          </a:r>
        </a:p>
      </dgm:t>
    </dgm:pt>
    <dgm:pt modelId="{28D4495E-5042-40A0-BE63-E32BB3B2D472}" type="parTrans" cxnId="{5C577F14-0A88-4F67-ACA5-4D24FE178C44}">
      <dgm:prSet/>
      <dgm:spPr/>
      <dgm:t>
        <a:bodyPr/>
        <a:lstStyle/>
        <a:p>
          <a:endParaRPr lang="cs-CZ"/>
        </a:p>
      </dgm:t>
    </dgm:pt>
    <dgm:pt modelId="{8491385B-3811-4E32-8B2A-4CB75F334AE0}" type="sibTrans" cxnId="{5C577F14-0A88-4F67-ACA5-4D24FE178C44}">
      <dgm:prSet/>
      <dgm:spPr/>
      <dgm:t>
        <a:bodyPr/>
        <a:lstStyle/>
        <a:p>
          <a:endParaRPr lang="cs-CZ"/>
        </a:p>
      </dgm:t>
    </dgm:pt>
    <dgm:pt modelId="{84A2B98D-1370-4F12-AC19-31ECEB560F7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tx1">
                  <a:lumMod val="75000"/>
                  <a:lumOff val="25000"/>
                </a:schemeClr>
              </a:solidFill>
            </a:rPr>
            <a:t>Způsoby financování</a:t>
          </a:r>
        </a:p>
      </dgm:t>
    </dgm:pt>
    <dgm:pt modelId="{8EFB9F76-ED34-448B-AC74-F1A994353BF2}" type="parTrans" cxnId="{2BDD9A5F-11AD-4899-97C4-7BE9C39BFA4A}">
      <dgm:prSet/>
      <dgm:spPr/>
      <dgm:t>
        <a:bodyPr/>
        <a:lstStyle/>
        <a:p>
          <a:endParaRPr lang="cs-CZ"/>
        </a:p>
      </dgm:t>
    </dgm:pt>
    <dgm:pt modelId="{2A9BF1F9-AB96-4359-8B5B-AF1ABFD6B572}" type="sibTrans" cxnId="{2BDD9A5F-11AD-4899-97C4-7BE9C39BFA4A}">
      <dgm:prSet/>
      <dgm:spPr/>
      <dgm:t>
        <a:bodyPr/>
        <a:lstStyle/>
        <a:p>
          <a:endParaRPr lang="cs-CZ"/>
        </a:p>
      </dgm:t>
    </dgm:pt>
    <dgm:pt modelId="{DD7D36D7-970C-43FB-A523-8D96E6DDE600}">
      <dgm:prSet custT="1"/>
      <dgm:spPr/>
      <dgm:t>
        <a:bodyPr/>
        <a:lstStyle/>
        <a:p>
          <a:r>
            <a:rPr lang="cs-CZ" sz="1600" dirty="0"/>
            <a:t>2007-2013</a:t>
          </a:r>
        </a:p>
      </dgm:t>
    </dgm:pt>
    <dgm:pt modelId="{4C483BE8-C2A8-4222-BEC4-57793C25BE68}" type="parTrans" cxnId="{7F7A0C01-57AC-42A7-80A5-E641035345FD}">
      <dgm:prSet/>
      <dgm:spPr/>
      <dgm:t>
        <a:bodyPr/>
        <a:lstStyle/>
        <a:p>
          <a:endParaRPr lang="cs-CZ"/>
        </a:p>
      </dgm:t>
    </dgm:pt>
    <dgm:pt modelId="{45A54ECB-F1EE-4984-A520-82B4B473EFC6}" type="sibTrans" cxnId="{7F7A0C01-57AC-42A7-80A5-E641035345FD}">
      <dgm:prSet/>
      <dgm:spPr/>
      <dgm:t>
        <a:bodyPr/>
        <a:lstStyle/>
        <a:p>
          <a:endParaRPr lang="cs-CZ"/>
        </a:p>
      </dgm:t>
    </dgm:pt>
    <dgm:pt modelId="{3F656B32-DECD-4AD6-8C78-C5996C25B360}">
      <dgm:prSet custT="1"/>
      <dgm:spPr/>
      <dgm:t>
        <a:bodyPr/>
        <a:lstStyle/>
        <a:p>
          <a:r>
            <a:rPr lang="cs-CZ" sz="1600" dirty="0"/>
            <a:t>2014-2020</a:t>
          </a:r>
        </a:p>
      </dgm:t>
    </dgm:pt>
    <dgm:pt modelId="{60B13450-25BD-4C2C-B0DC-861E48921314}" type="parTrans" cxnId="{A55901FA-85A9-4426-8C7E-838A0779A2B4}">
      <dgm:prSet/>
      <dgm:spPr/>
      <dgm:t>
        <a:bodyPr/>
        <a:lstStyle/>
        <a:p>
          <a:endParaRPr lang="cs-CZ"/>
        </a:p>
      </dgm:t>
    </dgm:pt>
    <dgm:pt modelId="{6F9E5A83-501A-434F-8D41-85B1B16354CC}" type="sibTrans" cxnId="{A55901FA-85A9-4426-8C7E-838A0779A2B4}">
      <dgm:prSet/>
      <dgm:spPr/>
      <dgm:t>
        <a:bodyPr/>
        <a:lstStyle/>
        <a:p>
          <a:endParaRPr lang="cs-CZ"/>
        </a:p>
      </dgm:t>
    </dgm:pt>
    <dgm:pt modelId="{B102C256-A797-441B-8EA3-E0EBE63EF058}">
      <dgm:prSet custT="1"/>
      <dgm:spPr/>
      <dgm:t>
        <a:bodyPr/>
        <a:lstStyle/>
        <a:p>
          <a:r>
            <a:rPr lang="cs-CZ" sz="1600" dirty="0"/>
            <a:t>2021-2027</a:t>
          </a:r>
        </a:p>
      </dgm:t>
    </dgm:pt>
    <dgm:pt modelId="{D3F32DA5-1CF2-4D72-82D3-77A806F649CC}" type="parTrans" cxnId="{3E0B83ED-74FA-4B8D-A4F6-74298EC760A0}">
      <dgm:prSet/>
      <dgm:spPr/>
      <dgm:t>
        <a:bodyPr/>
        <a:lstStyle/>
        <a:p>
          <a:endParaRPr lang="cs-CZ"/>
        </a:p>
      </dgm:t>
    </dgm:pt>
    <dgm:pt modelId="{F48B94EC-7ABA-4519-AE0F-B972BA84D190}" type="sibTrans" cxnId="{3E0B83ED-74FA-4B8D-A4F6-74298EC760A0}">
      <dgm:prSet/>
      <dgm:spPr/>
      <dgm:t>
        <a:bodyPr/>
        <a:lstStyle/>
        <a:p>
          <a:endParaRPr lang="cs-CZ"/>
        </a:p>
      </dgm:t>
    </dgm:pt>
    <dgm:pt modelId="{1B8565B2-9394-439C-9360-211614711E49}">
      <dgm:prSet custT="1"/>
      <dgm:spPr/>
      <dgm:t>
        <a:bodyPr/>
        <a:lstStyle/>
        <a:p>
          <a:r>
            <a:rPr lang="cs-CZ" sz="1600" dirty="0"/>
            <a:t>2028+</a:t>
          </a:r>
        </a:p>
      </dgm:t>
    </dgm:pt>
    <dgm:pt modelId="{CF138288-1580-42D7-A9B5-EA652E37743A}" type="parTrans" cxnId="{AB9E39DB-0A73-41D9-8745-607A2CCA7B2E}">
      <dgm:prSet/>
      <dgm:spPr/>
      <dgm:t>
        <a:bodyPr/>
        <a:lstStyle/>
        <a:p>
          <a:endParaRPr lang="cs-CZ"/>
        </a:p>
      </dgm:t>
    </dgm:pt>
    <dgm:pt modelId="{0E1E7A1B-2126-4E87-AC63-0A941647A187}" type="sibTrans" cxnId="{AB9E39DB-0A73-41D9-8745-607A2CCA7B2E}">
      <dgm:prSet/>
      <dgm:spPr/>
      <dgm:t>
        <a:bodyPr/>
        <a:lstStyle/>
        <a:p>
          <a:endParaRPr lang="cs-CZ"/>
        </a:p>
      </dgm:t>
    </dgm:pt>
    <dgm:pt modelId="{410897BA-6944-4A61-B429-07AD175B4CE8}">
      <dgm:prSet custT="1"/>
      <dgm:spPr/>
      <dgm:t>
        <a:bodyPr/>
        <a:lstStyle/>
        <a:p>
          <a:r>
            <a:rPr lang="cs-CZ" sz="1600" dirty="0"/>
            <a:t>Soukromé</a:t>
          </a:r>
        </a:p>
      </dgm:t>
    </dgm:pt>
    <dgm:pt modelId="{44998B99-A185-44CA-AA0B-C02D29CC3BB0}" type="parTrans" cxnId="{E089D234-462A-4EAA-8ABB-93C396B47419}">
      <dgm:prSet/>
      <dgm:spPr/>
      <dgm:t>
        <a:bodyPr/>
        <a:lstStyle/>
        <a:p>
          <a:endParaRPr lang="cs-CZ"/>
        </a:p>
      </dgm:t>
    </dgm:pt>
    <dgm:pt modelId="{081ABA69-BDAC-473A-8460-1FBC5615A70B}" type="sibTrans" cxnId="{E089D234-462A-4EAA-8ABB-93C396B47419}">
      <dgm:prSet/>
      <dgm:spPr/>
      <dgm:t>
        <a:bodyPr/>
        <a:lstStyle/>
        <a:p>
          <a:endParaRPr lang="cs-CZ"/>
        </a:p>
      </dgm:t>
    </dgm:pt>
    <dgm:pt modelId="{14E7217E-138B-49ED-9CAA-7B27B71D176D}">
      <dgm:prSet custT="1"/>
      <dgm:spPr/>
      <dgm:t>
        <a:bodyPr/>
        <a:lstStyle/>
        <a:p>
          <a:r>
            <a:rPr lang="cs-CZ" sz="1600" dirty="0"/>
            <a:t>Veřejné národní</a:t>
          </a:r>
        </a:p>
      </dgm:t>
    </dgm:pt>
    <dgm:pt modelId="{E3DAEF32-B4AA-4C7C-969E-0B1AF4B50CE9}" type="parTrans" cxnId="{E9F27398-5F34-49F4-AA80-1590A470A7BC}">
      <dgm:prSet/>
      <dgm:spPr/>
      <dgm:t>
        <a:bodyPr/>
        <a:lstStyle/>
        <a:p>
          <a:endParaRPr lang="cs-CZ"/>
        </a:p>
      </dgm:t>
    </dgm:pt>
    <dgm:pt modelId="{401E34D3-9A9C-4374-BD28-E537AF46C576}" type="sibTrans" cxnId="{E9F27398-5F34-49F4-AA80-1590A470A7BC}">
      <dgm:prSet/>
      <dgm:spPr/>
      <dgm:t>
        <a:bodyPr/>
        <a:lstStyle/>
        <a:p>
          <a:endParaRPr lang="cs-CZ"/>
        </a:p>
      </dgm:t>
    </dgm:pt>
    <dgm:pt modelId="{E3E1EFF0-94EC-42D3-BCFF-55A4FFAEF459}">
      <dgm:prSet custT="1"/>
      <dgm:spPr/>
      <dgm:t>
        <a:bodyPr/>
        <a:lstStyle/>
        <a:p>
          <a:r>
            <a:rPr lang="cs-CZ" sz="1600" dirty="0"/>
            <a:t>Veřejné EU</a:t>
          </a:r>
        </a:p>
      </dgm:t>
    </dgm:pt>
    <dgm:pt modelId="{2A3896E7-A856-42D2-BD89-F25EFB81A201}" type="parTrans" cxnId="{98BED410-0151-4E0A-9017-83FCE9D46E28}">
      <dgm:prSet/>
      <dgm:spPr/>
      <dgm:t>
        <a:bodyPr/>
        <a:lstStyle/>
        <a:p>
          <a:endParaRPr lang="cs-CZ"/>
        </a:p>
      </dgm:t>
    </dgm:pt>
    <dgm:pt modelId="{359B37C1-88D8-4BE6-AF48-6935BB394AA8}" type="sibTrans" cxnId="{98BED410-0151-4E0A-9017-83FCE9D46E28}">
      <dgm:prSet/>
      <dgm:spPr/>
      <dgm:t>
        <a:bodyPr/>
        <a:lstStyle/>
        <a:p>
          <a:endParaRPr lang="cs-CZ"/>
        </a:p>
      </dgm:t>
    </dgm:pt>
    <dgm:pt modelId="{8803580E-F689-42C3-B580-F43D51FA9FD6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cs-CZ" sz="1600" dirty="0"/>
            <a:t>Soukromé</a:t>
          </a:r>
        </a:p>
      </dgm:t>
    </dgm:pt>
    <dgm:pt modelId="{4EAC97FE-D88E-44F8-8EC4-9D2352219201}" type="parTrans" cxnId="{AF0BE55C-C50B-4805-B7EE-C61DB2779F53}">
      <dgm:prSet/>
      <dgm:spPr/>
      <dgm:t>
        <a:bodyPr/>
        <a:lstStyle/>
        <a:p>
          <a:endParaRPr lang="cs-CZ"/>
        </a:p>
      </dgm:t>
    </dgm:pt>
    <dgm:pt modelId="{26FE7048-CFD6-4B7D-B436-F1EBB62835AB}" type="sibTrans" cxnId="{AF0BE55C-C50B-4805-B7EE-C61DB2779F53}">
      <dgm:prSet/>
      <dgm:spPr/>
      <dgm:t>
        <a:bodyPr/>
        <a:lstStyle/>
        <a:p>
          <a:endParaRPr lang="cs-CZ"/>
        </a:p>
      </dgm:t>
    </dgm:pt>
    <dgm:pt modelId="{4B645633-96C7-48BA-B05C-BE306F69C0C7}">
      <dgm:prSet custT="1"/>
      <dgm:spPr/>
      <dgm:t>
        <a:bodyPr/>
        <a:lstStyle/>
        <a:p>
          <a:r>
            <a:rPr lang="cs-CZ" sz="1600" dirty="0"/>
            <a:t>Veřejné</a:t>
          </a:r>
        </a:p>
      </dgm:t>
    </dgm:pt>
    <dgm:pt modelId="{432DCA4C-C159-4A0C-BD12-13556E9FDA78}" type="parTrans" cxnId="{6D06607B-26AF-49E4-AA0A-9D3AEB065BDB}">
      <dgm:prSet/>
      <dgm:spPr/>
      <dgm:t>
        <a:bodyPr/>
        <a:lstStyle/>
        <a:p>
          <a:endParaRPr lang="cs-CZ"/>
        </a:p>
      </dgm:t>
    </dgm:pt>
    <dgm:pt modelId="{3EB8DEDA-51E1-4046-8553-9D65D4CE0AF3}" type="sibTrans" cxnId="{6D06607B-26AF-49E4-AA0A-9D3AEB065BDB}">
      <dgm:prSet/>
      <dgm:spPr/>
      <dgm:t>
        <a:bodyPr/>
        <a:lstStyle/>
        <a:p>
          <a:endParaRPr lang="cs-CZ"/>
        </a:p>
      </dgm:t>
    </dgm:pt>
    <dgm:pt modelId="{07B0E523-1F40-4474-A7D7-A07579054914}">
      <dgm:prSet/>
      <dgm:spPr/>
      <dgm:t>
        <a:bodyPr/>
        <a:lstStyle/>
        <a:p>
          <a:endParaRPr lang="cs-CZ"/>
        </a:p>
      </dgm:t>
    </dgm:pt>
    <dgm:pt modelId="{7F26724E-34AC-4DC5-A678-DA6A6513D8CC}" type="parTrans" cxnId="{9417AE5C-83A7-4D3C-9D37-3AC81BF9B59E}">
      <dgm:prSet/>
      <dgm:spPr/>
      <dgm:t>
        <a:bodyPr/>
        <a:lstStyle/>
        <a:p>
          <a:endParaRPr lang="cs-CZ"/>
        </a:p>
      </dgm:t>
    </dgm:pt>
    <dgm:pt modelId="{D91A0DBA-F9AE-4CAD-8425-8822C1F5341A}" type="sibTrans" cxnId="{9417AE5C-83A7-4D3C-9D37-3AC81BF9B59E}">
      <dgm:prSet/>
      <dgm:spPr/>
      <dgm:t>
        <a:bodyPr/>
        <a:lstStyle/>
        <a:p>
          <a:endParaRPr lang="cs-CZ"/>
        </a:p>
      </dgm:t>
    </dgm:pt>
    <dgm:pt modelId="{59804B72-EA50-4F43-AB0D-4AC35B97A783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cs-CZ" sz="1800" b="1" dirty="0">
              <a:solidFill>
                <a:schemeClr val="tx1">
                  <a:lumMod val="75000"/>
                  <a:lumOff val="25000"/>
                </a:schemeClr>
              </a:solidFill>
            </a:rPr>
            <a:t>Účel</a:t>
          </a:r>
        </a:p>
      </dgm:t>
    </dgm:pt>
    <dgm:pt modelId="{3C876C80-0F00-445C-A566-8F43F992E9BC}" type="parTrans" cxnId="{EA64F054-B032-4868-A355-9DBE87D3C7CF}">
      <dgm:prSet/>
      <dgm:spPr/>
      <dgm:t>
        <a:bodyPr/>
        <a:lstStyle/>
        <a:p>
          <a:endParaRPr lang="cs-CZ"/>
        </a:p>
      </dgm:t>
    </dgm:pt>
    <dgm:pt modelId="{89DA4F22-0453-4400-91C3-403760520F2F}" type="sibTrans" cxnId="{EA64F054-B032-4868-A355-9DBE87D3C7CF}">
      <dgm:prSet/>
      <dgm:spPr/>
      <dgm:t>
        <a:bodyPr/>
        <a:lstStyle/>
        <a:p>
          <a:endParaRPr lang="cs-CZ"/>
        </a:p>
      </dgm:t>
    </dgm:pt>
    <dgm:pt modelId="{48C37ED4-158A-4E8C-AA22-A7320AE83BE3}">
      <dgm:prSet custT="1"/>
      <dgm:spPr/>
      <dgm:t>
        <a:bodyPr/>
        <a:lstStyle/>
        <a:p>
          <a:r>
            <a:rPr lang="cs-CZ" sz="1600" dirty="0"/>
            <a:t>Cestovní ruch</a:t>
          </a:r>
        </a:p>
      </dgm:t>
    </dgm:pt>
    <dgm:pt modelId="{24D0E580-A266-40A4-A668-6109846CECE5}" type="parTrans" cxnId="{75E1B0A5-4472-4941-AE76-C6424764BC44}">
      <dgm:prSet/>
      <dgm:spPr/>
      <dgm:t>
        <a:bodyPr/>
        <a:lstStyle/>
        <a:p>
          <a:endParaRPr lang="cs-CZ"/>
        </a:p>
      </dgm:t>
    </dgm:pt>
    <dgm:pt modelId="{040447C6-1C7F-4373-BD4B-634AC718991D}" type="sibTrans" cxnId="{75E1B0A5-4472-4941-AE76-C6424764BC44}">
      <dgm:prSet/>
      <dgm:spPr/>
      <dgm:t>
        <a:bodyPr/>
        <a:lstStyle/>
        <a:p>
          <a:endParaRPr lang="cs-CZ"/>
        </a:p>
      </dgm:t>
    </dgm:pt>
    <dgm:pt modelId="{967E0309-6ECE-4841-A280-DCFA103BC60A}">
      <dgm:prSet custT="1"/>
      <dgm:spPr/>
      <dgm:t>
        <a:bodyPr/>
        <a:lstStyle/>
        <a:p>
          <a:r>
            <a:rPr lang="cs-CZ" sz="1600" dirty="0"/>
            <a:t>Vzdělávání</a:t>
          </a:r>
        </a:p>
      </dgm:t>
    </dgm:pt>
    <dgm:pt modelId="{0A883F82-F49E-49EB-8D13-626D2D3E3575}" type="parTrans" cxnId="{371818DA-0AFC-44FE-9A17-A2DD704BF7EA}">
      <dgm:prSet/>
      <dgm:spPr/>
      <dgm:t>
        <a:bodyPr/>
        <a:lstStyle/>
        <a:p>
          <a:endParaRPr lang="cs-CZ"/>
        </a:p>
      </dgm:t>
    </dgm:pt>
    <dgm:pt modelId="{DD6DC4AC-0BDB-47F0-9C72-17A764F8625E}" type="sibTrans" cxnId="{371818DA-0AFC-44FE-9A17-A2DD704BF7EA}">
      <dgm:prSet/>
      <dgm:spPr/>
      <dgm:t>
        <a:bodyPr/>
        <a:lstStyle/>
        <a:p>
          <a:endParaRPr lang="cs-CZ"/>
        </a:p>
      </dgm:t>
    </dgm:pt>
    <dgm:pt modelId="{D037AE3E-E06A-4D80-A68D-4CC585629423}">
      <dgm:prSet custT="1"/>
      <dgm:spPr/>
      <dgm:t>
        <a:bodyPr/>
        <a:lstStyle/>
        <a:p>
          <a:r>
            <a:rPr lang="cs-CZ" sz="1600" dirty="0"/>
            <a:t>Sídlo firem</a:t>
          </a:r>
        </a:p>
      </dgm:t>
    </dgm:pt>
    <dgm:pt modelId="{7556A24F-F8A9-449E-9824-E6073DC93A60}" type="parTrans" cxnId="{9FFC1FC8-5138-4857-972F-0CECFC592DF3}">
      <dgm:prSet/>
      <dgm:spPr/>
      <dgm:t>
        <a:bodyPr/>
        <a:lstStyle/>
        <a:p>
          <a:endParaRPr lang="cs-CZ"/>
        </a:p>
      </dgm:t>
    </dgm:pt>
    <dgm:pt modelId="{11CE6CD6-562D-4C77-AD84-0FF0B8294482}" type="sibTrans" cxnId="{9FFC1FC8-5138-4857-972F-0CECFC592DF3}">
      <dgm:prSet/>
      <dgm:spPr/>
      <dgm:t>
        <a:bodyPr/>
        <a:lstStyle/>
        <a:p>
          <a:endParaRPr lang="cs-CZ"/>
        </a:p>
      </dgm:t>
    </dgm:pt>
    <dgm:pt modelId="{5F4F57C6-406F-451E-B3E7-C31DE7C9A3ED}">
      <dgm:prSet custT="1"/>
      <dgm:spPr/>
      <dgm:t>
        <a:bodyPr/>
        <a:lstStyle/>
        <a:p>
          <a:r>
            <a:rPr lang="cs-CZ" sz="1600" dirty="0"/>
            <a:t>Kreativní průmysl</a:t>
          </a:r>
        </a:p>
      </dgm:t>
    </dgm:pt>
    <dgm:pt modelId="{BD8C640E-A2F3-4C73-86BF-BFC0D496F8D6}" type="parTrans" cxnId="{0E51DE65-9B72-49F2-9CEE-42F39D6720F0}">
      <dgm:prSet/>
      <dgm:spPr/>
      <dgm:t>
        <a:bodyPr/>
        <a:lstStyle/>
        <a:p>
          <a:endParaRPr lang="cs-CZ"/>
        </a:p>
      </dgm:t>
    </dgm:pt>
    <dgm:pt modelId="{324D2EED-167E-4EC7-A696-47230E3505B5}" type="sibTrans" cxnId="{0E51DE65-9B72-49F2-9CEE-42F39D6720F0}">
      <dgm:prSet/>
      <dgm:spPr/>
      <dgm:t>
        <a:bodyPr/>
        <a:lstStyle/>
        <a:p>
          <a:endParaRPr lang="cs-CZ"/>
        </a:p>
      </dgm:t>
    </dgm:pt>
    <dgm:pt modelId="{FF22A785-CC98-4713-BA7B-054979ED3A5E}">
      <dgm:prSet custT="1"/>
      <dgm:spPr/>
      <dgm:t>
        <a:bodyPr/>
        <a:lstStyle/>
        <a:p>
          <a:r>
            <a:rPr lang="cs-CZ" sz="1600" dirty="0"/>
            <a:t>Služby a volný čas</a:t>
          </a:r>
        </a:p>
      </dgm:t>
    </dgm:pt>
    <dgm:pt modelId="{7DD84CE4-41DB-4714-AED5-A8FB6CDE13CA}" type="parTrans" cxnId="{C2B690DE-41A0-484A-AE29-740BACE9C0FC}">
      <dgm:prSet/>
      <dgm:spPr/>
      <dgm:t>
        <a:bodyPr/>
        <a:lstStyle/>
        <a:p>
          <a:endParaRPr lang="cs-CZ"/>
        </a:p>
      </dgm:t>
    </dgm:pt>
    <dgm:pt modelId="{C2568EB0-8303-4E83-BAC5-6DF95C665B96}" type="sibTrans" cxnId="{C2B690DE-41A0-484A-AE29-740BACE9C0FC}">
      <dgm:prSet/>
      <dgm:spPr/>
      <dgm:t>
        <a:bodyPr/>
        <a:lstStyle/>
        <a:p>
          <a:endParaRPr lang="cs-CZ"/>
        </a:p>
      </dgm:t>
    </dgm:pt>
    <dgm:pt modelId="{FEF162F0-DE44-4CDD-A0D8-1C834828F358}" type="pres">
      <dgm:prSet presAssocID="{44B5298F-F95A-4E22-8121-0E6641B4BAD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11EDA38-169A-4BDD-8C8E-87D40DA50C21}" type="pres">
      <dgm:prSet presAssocID="{63541A3C-8AFC-4EB7-93EF-EC789261D32F}" presName="textCenter" presStyleLbl="node1" presStyleIdx="0" presStyleCnt="19" custScaleX="137639" custScaleY="108263"/>
      <dgm:spPr/>
    </dgm:pt>
    <dgm:pt modelId="{35AEE457-F225-48DF-9FF7-4A4D9968386B}" type="pres">
      <dgm:prSet presAssocID="{63541A3C-8AFC-4EB7-93EF-EC789261D32F}" presName="cycle_1" presStyleCnt="0"/>
      <dgm:spPr/>
    </dgm:pt>
    <dgm:pt modelId="{25120BD3-73F3-4E8B-87D4-162C8BB2EE45}" type="pres">
      <dgm:prSet presAssocID="{20AE822E-74B4-4F52-9C87-72990594A948}" presName="childCenter1" presStyleLbl="node1" presStyleIdx="1" presStyleCnt="19" custScaleX="141757"/>
      <dgm:spPr/>
    </dgm:pt>
    <dgm:pt modelId="{30C951B6-2EC7-4659-811E-EA381843CFD2}" type="pres">
      <dgm:prSet presAssocID="{4C483BE8-C2A8-4222-BEC4-57793C25BE68}" presName="Name141" presStyleLbl="parChTrans1D3" presStyleIdx="0" presStyleCnt="14"/>
      <dgm:spPr/>
    </dgm:pt>
    <dgm:pt modelId="{049F24F8-27E7-4B54-874A-540773FFF11A}" type="pres">
      <dgm:prSet presAssocID="{DD7D36D7-970C-43FB-A523-8D96E6DDE600}" presName="text1" presStyleLbl="node1" presStyleIdx="2" presStyleCnt="19" custScaleX="137913" custScaleY="85931">
        <dgm:presLayoutVars>
          <dgm:bulletEnabled val="1"/>
        </dgm:presLayoutVars>
      </dgm:prSet>
      <dgm:spPr/>
    </dgm:pt>
    <dgm:pt modelId="{8FAD25C4-FA97-4204-A099-191CECC088CA}" type="pres">
      <dgm:prSet presAssocID="{60B13450-25BD-4C2C-B0DC-861E48921314}" presName="Name141" presStyleLbl="parChTrans1D3" presStyleIdx="1" presStyleCnt="14"/>
      <dgm:spPr/>
    </dgm:pt>
    <dgm:pt modelId="{14474DFC-069F-4801-B678-AEAED8911B8E}" type="pres">
      <dgm:prSet presAssocID="{3F656B32-DECD-4AD6-8C78-C5996C25B360}" presName="text1" presStyleLbl="node1" presStyleIdx="3" presStyleCnt="19" custScaleX="137913" custScaleY="85931">
        <dgm:presLayoutVars>
          <dgm:bulletEnabled val="1"/>
        </dgm:presLayoutVars>
      </dgm:prSet>
      <dgm:spPr/>
    </dgm:pt>
    <dgm:pt modelId="{03460AF8-5E76-4583-9C6B-7DD0C67AE07E}" type="pres">
      <dgm:prSet presAssocID="{D3F32DA5-1CF2-4D72-82D3-77A806F649CC}" presName="Name141" presStyleLbl="parChTrans1D3" presStyleIdx="2" presStyleCnt="14"/>
      <dgm:spPr/>
    </dgm:pt>
    <dgm:pt modelId="{CDAEC75A-483D-477E-83ED-EB295C997B56}" type="pres">
      <dgm:prSet presAssocID="{B102C256-A797-441B-8EA3-E0EBE63EF058}" presName="text1" presStyleLbl="node1" presStyleIdx="4" presStyleCnt="19" custScaleX="137913" custScaleY="85931">
        <dgm:presLayoutVars>
          <dgm:bulletEnabled val="1"/>
        </dgm:presLayoutVars>
      </dgm:prSet>
      <dgm:spPr/>
    </dgm:pt>
    <dgm:pt modelId="{87CCCEB3-A647-42DC-BCF6-1C9B544E3AB0}" type="pres">
      <dgm:prSet presAssocID="{CF138288-1580-42D7-A9B5-EA652E37743A}" presName="Name141" presStyleLbl="parChTrans1D3" presStyleIdx="3" presStyleCnt="14"/>
      <dgm:spPr/>
    </dgm:pt>
    <dgm:pt modelId="{B6136B3A-3363-48C9-81A5-68BDEBA63F5B}" type="pres">
      <dgm:prSet presAssocID="{1B8565B2-9394-439C-9360-211614711E49}" presName="text1" presStyleLbl="node1" presStyleIdx="5" presStyleCnt="19" custScaleX="137913" custScaleY="85931">
        <dgm:presLayoutVars>
          <dgm:bulletEnabled val="1"/>
        </dgm:presLayoutVars>
      </dgm:prSet>
      <dgm:spPr/>
    </dgm:pt>
    <dgm:pt modelId="{6C42D723-9894-4A95-BF7C-B807F0B2E62E}" type="pres">
      <dgm:prSet presAssocID="{B7E1D8D6-E80B-4A7D-93F9-D1455F797AC0}" presName="Name144" presStyleLbl="parChTrans1D2" presStyleIdx="0" presStyleCnt="4"/>
      <dgm:spPr/>
    </dgm:pt>
    <dgm:pt modelId="{721F147A-4215-4CC7-BFB1-04D97ECA85EC}" type="pres">
      <dgm:prSet presAssocID="{63541A3C-8AFC-4EB7-93EF-EC789261D32F}" presName="cycle_2" presStyleCnt="0"/>
      <dgm:spPr/>
    </dgm:pt>
    <dgm:pt modelId="{5DC43FED-B358-4E6F-B45F-9563AAA6F39C}" type="pres">
      <dgm:prSet presAssocID="{5FE65DF8-36D1-4664-A5F1-1761E4EC90DE}" presName="childCenter2" presStyleLbl="node1" presStyleIdx="6" presStyleCnt="19" custScaleX="157573" custScaleY="112147" custLinFactNeighborX="1779"/>
      <dgm:spPr/>
    </dgm:pt>
    <dgm:pt modelId="{C6F792D5-DECA-4D2D-AB61-D88F5338D67F}" type="pres">
      <dgm:prSet presAssocID="{4EAC97FE-D88E-44F8-8EC4-9D2352219201}" presName="Name218" presStyleLbl="parChTrans1D3" presStyleIdx="4" presStyleCnt="14"/>
      <dgm:spPr/>
    </dgm:pt>
    <dgm:pt modelId="{947FA39F-45A7-47C0-A734-32D6E932E744}" type="pres">
      <dgm:prSet presAssocID="{8803580E-F689-42C3-B580-F43D51FA9FD6}" presName="text2" presStyleLbl="node1" presStyleIdx="7" presStyleCnt="19" custScaleX="147403" custScaleY="119185" custRadScaleRad="100687" custRadScaleInc="1097">
        <dgm:presLayoutVars>
          <dgm:bulletEnabled val="1"/>
        </dgm:presLayoutVars>
      </dgm:prSet>
      <dgm:spPr/>
    </dgm:pt>
    <dgm:pt modelId="{14D141AA-F6D4-46C2-8048-6A5C427FF6D4}" type="pres">
      <dgm:prSet presAssocID="{432DCA4C-C159-4A0C-BD12-13556E9FDA78}" presName="Name218" presStyleLbl="parChTrans1D3" presStyleIdx="5" presStyleCnt="14"/>
      <dgm:spPr/>
    </dgm:pt>
    <dgm:pt modelId="{50F35179-C6D0-434E-B2B6-7A66C4D82AAE}" type="pres">
      <dgm:prSet presAssocID="{4B645633-96C7-48BA-B05C-BE306F69C0C7}" presName="text2" presStyleLbl="node1" presStyleIdx="8" presStyleCnt="19" custScaleX="126799" custScaleY="95201" custRadScaleRad="101738" custRadScaleInc="-421">
        <dgm:presLayoutVars>
          <dgm:bulletEnabled val="1"/>
        </dgm:presLayoutVars>
      </dgm:prSet>
      <dgm:spPr/>
    </dgm:pt>
    <dgm:pt modelId="{2325EE0E-099C-4B1D-8391-046C0CA1C455}" type="pres">
      <dgm:prSet presAssocID="{28D4495E-5042-40A0-BE63-E32BB3B2D472}" presName="Name221" presStyleLbl="parChTrans1D2" presStyleIdx="1" presStyleCnt="4"/>
      <dgm:spPr/>
    </dgm:pt>
    <dgm:pt modelId="{5242ED38-6CD4-46C8-B4CF-191930DB326B}" type="pres">
      <dgm:prSet presAssocID="{63541A3C-8AFC-4EB7-93EF-EC789261D32F}" presName="cycle_3" presStyleCnt="0"/>
      <dgm:spPr/>
    </dgm:pt>
    <dgm:pt modelId="{9F363895-D213-437B-A668-CF05314A5415}" type="pres">
      <dgm:prSet presAssocID="{84A2B98D-1370-4F12-AC19-31ECEB560F75}" presName="childCenter3" presStyleLbl="node1" presStyleIdx="9" presStyleCnt="19" custScaleX="195677" custLinFactNeighborX="4831" custLinFactNeighborY="-4756"/>
      <dgm:spPr/>
    </dgm:pt>
    <dgm:pt modelId="{3E5D35E3-985A-4CA3-A20F-ACF38D47CC1E}" type="pres">
      <dgm:prSet presAssocID="{44998B99-A185-44CA-AA0B-C02D29CC3BB0}" presName="Name285" presStyleLbl="parChTrans1D3" presStyleIdx="6" presStyleCnt="14"/>
      <dgm:spPr/>
    </dgm:pt>
    <dgm:pt modelId="{B6584449-E450-4EA4-90D4-9AAF866BC2F0}" type="pres">
      <dgm:prSet presAssocID="{410897BA-6944-4A61-B429-07AD175B4CE8}" presName="text3" presStyleLbl="node1" presStyleIdx="10" presStyleCnt="19" custScaleX="153909" custRadScaleRad="159850" custRadScaleInc="3369">
        <dgm:presLayoutVars>
          <dgm:bulletEnabled val="1"/>
        </dgm:presLayoutVars>
      </dgm:prSet>
      <dgm:spPr/>
    </dgm:pt>
    <dgm:pt modelId="{B930E555-7F54-466C-87CD-541C5A5D35A2}" type="pres">
      <dgm:prSet presAssocID="{E3DAEF32-B4AA-4C7C-969E-0B1AF4B50CE9}" presName="Name285" presStyleLbl="parChTrans1D3" presStyleIdx="7" presStyleCnt="14"/>
      <dgm:spPr/>
    </dgm:pt>
    <dgm:pt modelId="{19E5AF7C-3E78-407A-A4C4-BF69947655E7}" type="pres">
      <dgm:prSet presAssocID="{14E7217E-138B-49ED-9CAA-7B27B71D176D}" presName="text3" presStyleLbl="node1" presStyleIdx="11" presStyleCnt="19" custScaleX="117272" custScaleY="112734" custRadScaleRad="102138" custRadScaleInc="1741">
        <dgm:presLayoutVars>
          <dgm:bulletEnabled val="1"/>
        </dgm:presLayoutVars>
      </dgm:prSet>
      <dgm:spPr/>
    </dgm:pt>
    <dgm:pt modelId="{53BAE408-35DD-4A5B-8718-0E44107400C4}" type="pres">
      <dgm:prSet presAssocID="{2A3896E7-A856-42D2-BD89-F25EFB81A201}" presName="Name285" presStyleLbl="parChTrans1D3" presStyleIdx="8" presStyleCnt="14"/>
      <dgm:spPr/>
    </dgm:pt>
    <dgm:pt modelId="{6BF5CBEB-2EE9-4C02-BF39-21E6B0530201}" type="pres">
      <dgm:prSet presAssocID="{E3E1EFF0-94EC-42D3-BCFF-55A4FFAEF459}" presName="text3" presStyleLbl="node1" presStyleIdx="12" presStyleCnt="19" custScaleX="131454" custScaleY="117901" custRadScaleRad="118208" custRadScaleInc="-19403">
        <dgm:presLayoutVars>
          <dgm:bulletEnabled val="1"/>
        </dgm:presLayoutVars>
      </dgm:prSet>
      <dgm:spPr/>
    </dgm:pt>
    <dgm:pt modelId="{875E03C8-A235-4FE0-9783-C56C24AFB35B}" type="pres">
      <dgm:prSet presAssocID="{8EFB9F76-ED34-448B-AC74-F1A994353BF2}" presName="Name288" presStyleLbl="parChTrans1D2" presStyleIdx="2" presStyleCnt="4"/>
      <dgm:spPr/>
    </dgm:pt>
    <dgm:pt modelId="{E80725E8-95DB-4CB7-A9C6-E918DC32AE7A}" type="pres">
      <dgm:prSet presAssocID="{63541A3C-8AFC-4EB7-93EF-EC789261D32F}" presName="cycle_4" presStyleCnt="0"/>
      <dgm:spPr/>
    </dgm:pt>
    <dgm:pt modelId="{A59B5CAD-57F1-4EAB-8019-01C68C80374D}" type="pres">
      <dgm:prSet presAssocID="{59804B72-EA50-4F43-AB0D-4AC35B97A783}" presName="childCenter4" presStyleLbl="node1" presStyleIdx="13" presStyleCnt="19" custScaleX="141757"/>
      <dgm:spPr/>
    </dgm:pt>
    <dgm:pt modelId="{7253FD97-009F-4294-8240-693C7213DF4E}" type="pres">
      <dgm:prSet presAssocID="{24D0E580-A266-40A4-A668-6109846CECE5}" presName="Name342" presStyleLbl="parChTrans1D3" presStyleIdx="9" presStyleCnt="14"/>
      <dgm:spPr/>
    </dgm:pt>
    <dgm:pt modelId="{BAD8031C-B2AF-40B2-95EA-303119EF5FFC}" type="pres">
      <dgm:prSet presAssocID="{48C37ED4-158A-4E8C-AA22-A7320AE83BE3}" presName="text4" presStyleLbl="node1" presStyleIdx="14" presStyleCnt="19" custScaleX="233362" custRadScaleRad="118321" custRadScaleInc="14234">
        <dgm:presLayoutVars>
          <dgm:bulletEnabled val="1"/>
        </dgm:presLayoutVars>
      </dgm:prSet>
      <dgm:spPr/>
    </dgm:pt>
    <dgm:pt modelId="{8B0CE220-497A-40D9-AF71-EE453E9DA7AA}" type="pres">
      <dgm:prSet presAssocID="{0A883F82-F49E-49EB-8D13-626D2D3E3575}" presName="Name342" presStyleLbl="parChTrans1D3" presStyleIdx="10" presStyleCnt="14"/>
      <dgm:spPr/>
    </dgm:pt>
    <dgm:pt modelId="{E626A085-FD22-4EE7-94E3-2F0C4953639B}" type="pres">
      <dgm:prSet presAssocID="{967E0309-6ECE-4841-A280-DCFA103BC60A}" presName="text4" presStyleLbl="node1" presStyleIdx="15" presStyleCnt="19" custScaleX="250329" custScaleY="101330" custRadScaleRad="94740" custRadScaleInc="8778">
        <dgm:presLayoutVars>
          <dgm:bulletEnabled val="1"/>
        </dgm:presLayoutVars>
      </dgm:prSet>
      <dgm:spPr/>
    </dgm:pt>
    <dgm:pt modelId="{5FA77596-2D21-4CC2-BAC5-9A34841C8F02}" type="pres">
      <dgm:prSet presAssocID="{7556A24F-F8A9-449E-9824-E6073DC93A60}" presName="Name342" presStyleLbl="parChTrans1D3" presStyleIdx="11" presStyleCnt="14"/>
      <dgm:spPr/>
    </dgm:pt>
    <dgm:pt modelId="{16D43DD8-E792-4BE7-A208-5B1AD72C7D59}" type="pres">
      <dgm:prSet presAssocID="{D037AE3E-E06A-4D80-A68D-4CC585629423}" presName="text4" presStyleLbl="node1" presStyleIdx="16" presStyleCnt="19" custScaleX="140938" custRadScaleRad="117375" custRadScaleInc="7579">
        <dgm:presLayoutVars>
          <dgm:bulletEnabled val="1"/>
        </dgm:presLayoutVars>
      </dgm:prSet>
      <dgm:spPr/>
    </dgm:pt>
    <dgm:pt modelId="{0E2C0E38-2CE0-4B93-B3B6-161FA8319E1F}" type="pres">
      <dgm:prSet presAssocID="{BD8C640E-A2F3-4C73-86BF-BFC0D496F8D6}" presName="Name342" presStyleLbl="parChTrans1D3" presStyleIdx="12" presStyleCnt="14"/>
      <dgm:spPr/>
    </dgm:pt>
    <dgm:pt modelId="{6EEB1CA1-EAD8-4C3F-A5EF-2ACB409DB6DC}" type="pres">
      <dgm:prSet presAssocID="{5F4F57C6-406F-451E-B3E7-C31DE7C9A3ED}" presName="text4" presStyleLbl="node1" presStyleIdx="17" presStyleCnt="19" custScaleX="191438" custScaleY="104572" custRadScaleRad="123131" custRadScaleInc="-14443">
        <dgm:presLayoutVars>
          <dgm:bulletEnabled val="1"/>
        </dgm:presLayoutVars>
      </dgm:prSet>
      <dgm:spPr/>
    </dgm:pt>
    <dgm:pt modelId="{36321A62-9360-4FBC-A25B-671995689075}" type="pres">
      <dgm:prSet presAssocID="{7DD84CE4-41DB-4714-AED5-A8FB6CDE13CA}" presName="Name342" presStyleLbl="parChTrans1D3" presStyleIdx="13" presStyleCnt="14"/>
      <dgm:spPr/>
    </dgm:pt>
    <dgm:pt modelId="{78677D1B-9646-466E-84DD-943C1C3E9074}" type="pres">
      <dgm:prSet presAssocID="{FF22A785-CC98-4713-BA7B-054979ED3A5E}" presName="text4" presStyleLbl="node1" presStyleIdx="18" presStyleCnt="19" custScaleX="203111" custScaleY="105331" custRadScaleRad="129322" custRadScaleInc="-25527">
        <dgm:presLayoutVars>
          <dgm:bulletEnabled val="1"/>
        </dgm:presLayoutVars>
      </dgm:prSet>
      <dgm:spPr/>
    </dgm:pt>
    <dgm:pt modelId="{885ED823-C6E8-4B92-8E54-CE7CAE2C08B7}" type="pres">
      <dgm:prSet presAssocID="{3C876C80-0F00-445C-A566-8F43F992E9BC}" presName="Name345" presStyleLbl="parChTrans1D2" presStyleIdx="3" presStyleCnt="4"/>
      <dgm:spPr/>
    </dgm:pt>
  </dgm:ptLst>
  <dgm:cxnLst>
    <dgm:cxn modelId="{B2E64100-FA57-494E-81F1-70A086D3A41D}" type="presOf" srcId="{5FE65DF8-36D1-4664-A5F1-1761E4EC90DE}" destId="{5DC43FED-B358-4E6F-B45F-9563AAA6F39C}" srcOrd="0" destOrd="0" presId="urn:microsoft.com/office/officeart/2008/layout/RadialCluster"/>
    <dgm:cxn modelId="{7F7A0C01-57AC-42A7-80A5-E641035345FD}" srcId="{20AE822E-74B4-4F52-9C87-72990594A948}" destId="{DD7D36D7-970C-43FB-A523-8D96E6DDE600}" srcOrd="0" destOrd="0" parTransId="{4C483BE8-C2A8-4222-BEC4-57793C25BE68}" sibTransId="{45A54ECB-F1EE-4984-A520-82B4B473EFC6}"/>
    <dgm:cxn modelId="{98BED410-0151-4E0A-9017-83FCE9D46E28}" srcId="{84A2B98D-1370-4F12-AC19-31ECEB560F75}" destId="{E3E1EFF0-94EC-42D3-BCFF-55A4FFAEF459}" srcOrd="2" destOrd="0" parTransId="{2A3896E7-A856-42D2-BD89-F25EFB81A201}" sibTransId="{359B37C1-88D8-4BE6-AF48-6935BB394AA8}"/>
    <dgm:cxn modelId="{8A424912-6C1F-44D9-9728-3F5141448054}" type="presOf" srcId="{59804B72-EA50-4F43-AB0D-4AC35B97A783}" destId="{A59B5CAD-57F1-4EAB-8019-01C68C80374D}" srcOrd="0" destOrd="0" presId="urn:microsoft.com/office/officeart/2008/layout/RadialCluster"/>
    <dgm:cxn modelId="{A7047314-63CF-4435-881C-B1437CE10A99}" type="presOf" srcId="{B102C256-A797-441B-8EA3-E0EBE63EF058}" destId="{CDAEC75A-483D-477E-83ED-EB295C997B56}" srcOrd="0" destOrd="0" presId="urn:microsoft.com/office/officeart/2008/layout/RadialCluster"/>
    <dgm:cxn modelId="{5C577F14-0A88-4F67-ACA5-4D24FE178C44}" srcId="{63541A3C-8AFC-4EB7-93EF-EC789261D32F}" destId="{5FE65DF8-36D1-4664-A5F1-1761E4EC90DE}" srcOrd="1" destOrd="0" parTransId="{28D4495E-5042-40A0-BE63-E32BB3B2D472}" sibTransId="{8491385B-3811-4E32-8B2A-4CB75F334AE0}"/>
    <dgm:cxn modelId="{E90B4818-B128-417C-A23B-267C6FE63013}" type="presOf" srcId="{D037AE3E-E06A-4D80-A68D-4CC585629423}" destId="{16D43DD8-E792-4BE7-A208-5B1AD72C7D59}" srcOrd="0" destOrd="0" presId="urn:microsoft.com/office/officeart/2008/layout/RadialCluster"/>
    <dgm:cxn modelId="{8FEAE51D-B376-4586-8D80-FAA1186A2354}" type="presOf" srcId="{0A883F82-F49E-49EB-8D13-626D2D3E3575}" destId="{8B0CE220-497A-40D9-AF71-EE453E9DA7AA}" srcOrd="0" destOrd="0" presId="urn:microsoft.com/office/officeart/2008/layout/RadialCluster"/>
    <dgm:cxn modelId="{9C9E3B28-0EE5-4D6F-960A-A8A31866C567}" type="presOf" srcId="{7DD84CE4-41DB-4714-AED5-A8FB6CDE13CA}" destId="{36321A62-9360-4FBC-A25B-671995689075}" srcOrd="0" destOrd="0" presId="urn:microsoft.com/office/officeart/2008/layout/RadialCluster"/>
    <dgm:cxn modelId="{E089D234-462A-4EAA-8ABB-93C396B47419}" srcId="{84A2B98D-1370-4F12-AC19-31ECEB560F75}" destId="{410897BA-6944-4A61-B429-07AD175B4CE8}" srcOrd="0" destOrd="0" parTransId="{44998B99-A185-44CA-AA0B-C02D29CC3BB0}" sibTransId="{081ABA69-BDAC-473A-8460-1FBC5615A70B}"/>
    <dgm:cxn modelId="{5C13533B-6E88-4F01-B8DF-285382A4A5A3}" type="presOf" srcId="{DD7D36D7-970C-43FB-A523-8D96E6DDE600}" destId="{049F24F8-27E7-4B54-874A-540773FFF11A}" srcOrd="0" destOrd="0" presId="urn:microsoft.com/office/officeart/2008/layout/RadialCluster"/>
    <dgm:cxn modelId="{9417AE5C-83A7-4D3C-9D37-3AC81BF9B59E}" srcId="{44B5298F-F95A-4E22-8121-0E6641B4BAD8}" destId="{07B0E523-1F40-4474-A7D7-A07579054914}" srcOrd="1" destOrd="0" parTransId="{7F26724E-34AC-4DC5-A678-DA6A6513D8CC}" sibTransId="{D91A0DBA-F9AE-4CAD-8425-8822C1F5341A}"/>
    <dgm:cxn modelId="{AF0BE55C-C50B-4805-B7EE-C61DB2779F53}" srcId="{5FE65DF8-36D1-4664-A5F1-1761E4EC90DE}" destId="{8803580E-F689-42C3-B580-F43D51FA9FD6}" srcOrd="0" destOrd="0" parTransId="{4EAC97FE-D88E-44F8-8EC4-9D2352219201}" sibTransId="{26FE7048-CFD6-4B7D-B436-F1EBB62835AB}"/>
    <dgm:cxn modelId="{2BDD9A5F-11AD-4899-97C4-7BE9C39BFA4A}" srcId="{63541A3C-8AFC-4EB7-93EF-EC789261D32F}" destId="{84A2B98D-1370-4F12-AC19-31ECEB560F75}" srcOrd="2" destOrd="0" parTransId="{8EFB9F76-ED34-448B-AC74-F1A994353BF2}" sibTransId="{2A9BF1F9-AB96-4359-8B5B-AF1ABFD6B572}"/>
    <dgm:cxn modelId="{0E51DE65-9B72-49F2-9CEE-42F39D6720F0}" srcId="{59804B72-EA50-4F43-AB0D-4AC35B97A783}" destId="{5F4F57C6-406F-451E-B3E7-C31DE7C9A3ED}" srcOrd="3" destOrd="0" parTransId="{BD8C640E-A2F3-4C73-86BF-BFC0D496F8D6}" sibTransId="{324D2EED-167E-4EC7-A696-47230E3505B5}"/>
    <dgm:cxn modelId="{A260A846-5B3B-49D4-9AFB-2F0A498BE136}" type="presOf" srcId="{E3DAEF32-B4AA-4C7C-969E-0B1AF4B50CE9}" destId="{B930E555-7F54-466C-87CD-541C5A5D35A2}" srcOrd="0" destOrd="0" presId="urn:microsoft.com/office/officeart/2008/layout/RadialCluster"/>
    <dgm:cxn modelId="{11138D6C-4578-4F48-915D-BBB97CA36CD0}" type="presOf" srcId="{4B645633-96C7-48BA-B05C-BE306F69C0C7}" destId="{50F35179-C6D0-434E-B2B6-7A66C4D82AAE}" srcOrd="0" destOrd="0" presId="urn:microsoft.com/office/officeart/2008/layout/RadialCluster"/>
    <dgm:cxn modelId="{4936916F-6342-47CB-A533-768717F6E5A9}" type="presOf" srcId="{E3E1EFF0-94EC-42D3-BCFF-55A4FFAEF459}" destId="{6BF5CBEB-2EE9-4C02-BF39-21E6B0530201}" srcOrd="0" destOrd="0" presId="urn:microsoft.com/office/officeart/2008/layout/RadialCluster"/>
    <dgm:cxn modelId="{E06FC84F-9714-4D8F-87FB-2872F0C8B855}" type="presOf" srcId="{7556A24F-F8A9-449E-9824-E6073DC93A60}" destId="{5FA77596-2D21-4CC2-BAC5-9A34841C8F02}" srcOrd="0" destOrd="0" presId="urn:microsoft.com/office/officeart/2008/layout/RadialCluster"/>
    <dgm:cxn modelId="{AB3E7051-CE03-415F-ABDD-332627287035}" type="presOf" srcId="{2A3896E7-A856-42D2-BD89-F25EFB81A201}" destId="{53BAE408-35DD-4A5B-8718-0E44107400C4}" srcOrd="0" destOrd="0" presId="urn:microsoft.com/office/officeart/2008/layout/RadialCluster"/>
    <dgm:cxn modelId="{DDD0C172-BB03-4B13-A210-0106789204B0}" type="presOf" srcId="{8EFB9F76-ED34-448B-AC74-F1A994353BF2}" destId="{875E03C8-A235-4FE0-9783-C56C24AFB35B}" srcOrd="0" destOrd="0" presId="urn:microsoft.com/office/officeart/2008/layout/RadialCluster"/>
    <dgm:cxn modelId="{062A6154-EC43-444E-9002-C3D11B553FE0}" type="presOf" srcId="{60B13450-25BD-4C2C-B0DC-861E48921314}" destId="{8FAD25C4-FA97-4204-A099-191CECC088CA}" srcOrd="0" destOrd="0" presId="urn:microsoft.com/office/officeart/2008/layout/RadialCluster"/>
    <dgm:cxn modelId="{EA64F054-B032-4868-A355-9DBE87D3C7CF}" srcId="{63541A3C-8AFC-4EB7-93EF-EC789261D32F}" destId="{59804B72-EA50-4F43-AB0D-4AC35B97A783}" srcOrd="3" destOrd="0" parTransId="{3C876C80-0F00-445C-A566-8F43F992E9BC}" sibTransId="{89DA4F22-0453-4400-91C3-403760520F2F}"/>
    <dgm:cxn modelId="{AB498376-30A9-41EA-B34F-E529D7B0B375}" type="presOf" srcId="{5F4F57C6-406F-451E-B3E7-C31DE7C9A3ED}" destId="{6EEB1CA1-EAD8-4C3F-A5EF-2ACB409DB6DC}" srcOrd="0" destOrd="0" presId="urn:microsoft.com/office/officeart/2008/layout/RadialCluster"/>
    <dgm:cxn modelId="{1C77A877-74C9-4D39-8895-7FCCAA93D868}" type="presOf" srcId="{28D4495E-5042-40A0-BE63-E32BB3B2D472}" destId="{2325EE0E-099C-4B1D-8391-046C0CA1C455}" srcOrd="0" destOrd="0" presId="urn:microsoft.com/office/officeart/2008/layout/RadialCluster"/>
    <dgm:cxn modelId="{6D06607B-26AF-49E4-AA0A-9D3AEB065BDB}" srcId="{5FE65DF8-36D1-4664-A5F1-1761E4EC90DE}" destId="{4B645633-96C7-48BA-B05C-BE306F69C0C7}" srcOrd="1" destOrd="0" parTransId="{432DCA4C-C159-4A0C-BD12-13556E9FDA78}" sibTransId="{3EB8DEDA-51E1-4046-8553-9D65D4CE0AF3}"/>
    <dgm:cxn modelId="{13EB507E-ECDB-4C18-9BF9-DF8834666BE6}" type="presOf" srcId="{967E0309-6ECE-4841-A280-DCFA103BC60A}" destId="{E626A085-FD22-4EE7-94E3-2F0C4953639B}" srcOrd="0" destOrd="0" presId="urn:microsoft.com/office/officeart/2008/layout/RadialCluster"/>
    <dgm:cxn modelId="{F90EA37F-65A6-475A-91CB-738DC26AC7BF}" type="presOf" srcId="{432DCA4C-C159-4A0C-BD12-13556E9FDA78}" destId="{14D141AA-F6D4-46C2-8048-6A5C427FF6D4}" srcOrd="0" destOrd="0" presId="urn:microsoft.com/office/officeart/2008/layout/RadialCluster"/>
    <dgm:cxn modelId="{3340DA80-C2DD-466B-973C-E49C11794349}" type="presOf" srcId="{84A2B98D-1370-4F12-AC19-31ECEB560F75}" destId="{9F363895-D213-437B-A668-CF05314A5415}" srcOrd="0" destOrd="0" presId="urn:microsoft.com/office/officeart/2008/layout/RadialCluster"/>
    <dgm:cxn modelId="{E847D989-3003-4C09-B69F-BE70CD633669}" type="presOf" srcId="{4EAC97FE-D88E-44F8-8EC4-9D2352219201}" destId="{C6F792D5-DECA-4D2D-AB61-D88F5338D67F}" srcOrd="0" destOrd="0" presId="urn:microsoft.com/office/officeart/2008/layout/RadialCluster"/>
    <dgm:cxn modelId="{4536688A-B987-4B9C-94C9-84DADDF147C3}" type="presOf" srcId="{4C483BE8-C2A8-4222-BEC4-57793C25BE68}" destId="{30C951B6-2EC7-4659-811E-EA381843CFD2}" srcOrd="0" destOrd="0" presId="urn:microsoft.com/office/officeart/2008/layout/RadialCluster"/>
    <dgm:cxn modelId="{73D3368B-EB23-4F67-B700-CEF4C3E944C1}" type="presOf" srcId="{1B8565B2-9394-439C-9360-211614711E49}" destId="{B6136B3A-3363-48C9-81A5-68BDEBA63F5B}" srcOrd="0" destOrd="0" presId="urn:microsoft.com/office/officeart/2008/layout/RadialCluster"/>
    <dgm:cxn modelId="{D95C6D96-B3D6-4E9A-BB27-C5FFF31D649D}" type="presOf" srcId="{B7E1D8D6-E80B-4A7D-93F9-D1455F797AC0}" destId="{6C42D723-9894-4A95-BF7C-B807F0B2E62E}" srcOrd="0" destOrd="0" presId="urn:microsoft.com/office/officeart/2008/layout/RadialCluster"/>
    <dgm:cxn modelId="{E9F27398-5F34-49F4-AA80-1590A470A7BC}" srcId="{84A2B98D-1370-4F12-AC19-31ECEB560F75}" destId="{14E7217E-138B-49ED-9CAA-7B27B71D176D}" srcOrd="1" destOrd="0" parTransId="{E3DAEF32-B4AA-4C7C-969E-0B1AF4B50CE9}" sibTransId="{401E34D3-9A9C-4374-BD28-E537AF46C576}"/>
    <dgm:cxn modelId="{D63C06A0-ED3F-4455-A602-3F928D12F105}" type="presOf" srcId="{410897BA-6944-4A61-B429-07AD175B4CE8}" destId="{B6584449-E450-4EA4-90D4-9AAF866BC2F0}" srcOrd="0" destOrd="0" presId="urn:microsoft.com/office/officeart/2008/layout/RadialCluster"/>
    <dgm:cxn modelId="{75E1B0A5-4472-4941-AE76-C6424764BC44}" srcId="{59804B72-EA50-4F43-AB0D-4AC35B97A783}" destId="{48C37ED4-158A-4E8C-AA22-A7320AE83BE3}" srcOrd="0" destOrd="0" parTransId="{24D0E580-A266-40A4-A668-6109846CECE5}" sibTransId="{040447C6-1C7F-4373-BD4B-634AC718991D}"/>
    <dgm:cxn modelId="{67703EB7-A0CF-411C-BD7D-9811CFBC605E}" type="presOf" srcId="{CF138288-1580-42D7-A9B5-EA652E37743A}" destId="{87CCCEB3-A647-42DC-BCF6-1C9B544E3AB0}" srcOrd="0" destOrd="0" presId="urn:microsoft.com/office/officeart/2008/layout/RadialCluster"/>
    <dgm:cxn modelId="{CC3861B9-A16F-4F3E-B729-2D3AC9C92625}" type="presOf" srcId="{3C876C80-0F00-445C-A566-8F43F992E9BC}" destId="{885ED823-C6E8-4B92-8E54-CE7CAE2C08B7}" srcOrd="0" destOrd="0" presId="urn:microsoft.com/office/officeart/2008/layout/RadialCluster"/>
    <dgm:cxn modelId="{B3AA00BD-BD8D-40D6-B02F-77C2CDF8CDF5}" srcId="{44B5298F-F95A-4E22-8121-0E6641B4BAD8}" destId="{63541A3C-8AFC-4EB7-93EF-EC789261D32F}" srcOrd="0" destOrd="0" parTransId="{FD4EB1B4-923D-441C-80FE-2CBB451D8D47}" sibTransId="{28BDA368-370B-4543-97EC-77EF537EC982}"/>
    <dgm:cxn modelId="{86B5B4BF-FE35-4E74-8519-E236F04F5174}" type="presOf" srcId="{BD8C640E-A2F3-4C73-86BF-BFC0D496F8D6}" destId="{0E2C0E38-2CE0-4B93-B3B6-161FA8319E1F}" srcOrd="0" destOrd="0" presId="urn:microsoft.com/office/officeart/2008/layout/RadialCluster"/>
    <dgm:cxn modelId="{13CFCCC3-CB7B-400D-9835-670424D25EE7}" type="presOf" srcId="{44B5298F-F95A-4E22-8121-0E6641B4BAD8}" destId="{FEF162F0-DE44-4CDD-A0D8-1C834828F358}" srcOrd="0" destOrd="0" presId="urn:microsoft.com/office/officeart/2008/layout/RadialCluster"/>
    <dgm:cxn modelId="{013E5DC4-5E09-4283-BB43-55332F0FA265}" type="presOf" srcId="{20AE822E-74B4-4F52-9C87-72990594A948}" destId="{25120BD3-73F3-4E8B-87D4-162C8BB2EE45}" srcOrd="0" destOrd="0" presId="urn:microsoft.com/office/officeart/2008/layout/RadialCluster"/>
    <dgm:cxn modelId="{5EFA42C4-532D-4F66-8BF0-9B466BFAE6C3}" type="presOf" srcId="{44998B99-A185-44CA-AA0B-C02D29CC3BB0}" destId="{3E5D35E3-985A-4CA3-A20F-ACF38D47CC1E}" srcOrd="0" destOrd="0" presId="urn:microsoft.com/office/officeart/2008/layout/RadialCluster"/>
    <dgm:cxn modelId="{9FFC1FC8-5138-4857-972F-0CECFC592DF3}" srcId="{59804B72-EA50-4F43-AB0D-4AC35B97A783}" destId="{D037AE3E-E06A-4D80-A68D-4CC585629423}" srcOrd="2" destOrd="0" parTransId="{7556A24F-F8A9-449E-9824-E6073DC93A60}" sibTransId="{11CE6CD6-562D-4C77-AD84-0FF0B8294482}"/>
    <dgm:cxn modelId="{A3A939D0-C4CA-4F5D-8144-34C7734813C2}" type="presOf" srcId="{48C37ED4-158A-4E8C-AA22-A7320AE83BE3}" destId="{BAD8031C-B2AF-40B2-95EA-303119EF5FFC}" srcOrd="0" destOrd="0" presId="urn:microsoft.com/office/officeart/2008/layout/RadialCluster"/>
    <dgm:cxn modelId="{5A4638D6-36FE-4D9F-AB59-119E33401084}" type="presOf" srcId="{14E7217E-138B-49ED-9CAA-7B27B71D176D}" destId="{19E5AF7C-3E78-407A-A4C4-BF69947655E7}" srcOrd="0" destOrd="0" presId="urn:microsoft.com/office/officeart/2008/layout/RadialCluster"/>
    <dgm:cxn modelId="{371818DA-0AFC-44FE-9A17-A2DD704BF7EA}" srcId="{59804B72-EA50-4F43-AB0D-4AC35B97A783}" destId="{967E0309-6ECE-4841-A280-DCFA103BC60A}" srcOrd="1" destOrd="0" parTransId="{0A883F82-F49E-49EB-8D13-626D2D3E3575}" sibTransId="{DD6DC4AC-0BDB-47F0-9C72-17A764F8625E}"/>
    <dgm:cxn modelId="{AB9E39DB-0A73-41D9-8745-607A2CCA7B2E}" srcId="{20AE822E-74B4-4F52-9C87-72990594A948}" destId="{1B8565B2-9394-439C-9360-211614711E49}" srcOrd="3" destOrd="0" parTransId="{CF138288-1580-42D7-A9B5-EA652E37743A}" sibTransId="{0E1E7A1B-2126-4E87-AC63-0A941647A187}"/>
    <dgm:cxn modelId="{B4A2FEDC-AEC4-4D11-B7E2-9A1BAC63C1F7}" type="presOf" srcId="{3F656B32-DECD-4AD6-8C78-C5996C25B360}" destId="{14474DFC-069F-4801-B678-AEAED8911B8E}" srcOrd="0" destOrd="0" presId="urn:microsoft.com/office/officeart/2008/layout/RadialCluster"/>
    <dgm:cxn modelId="{5C80FBDD-671A-4433-9D80-87B608491016}" srcId="{63541A3C-8AFC-4EB7-93EF-EC789261D32F}" destId="{20AE822E-74B4-4F52-9C87-72990594A948}" srcOrd="0" destOrd="0" parTransId="{B7E1D8D6-E80B-4A7D-93F9-D1455F797AC0}" sibTransId="{7AE2655C-CAEB-4B8E-9461-6395C23F6058}"/>
    <dgm:cxn modelId="{C2B690DE-41A0-484A-AE29-740BACE9C0FC}" srcId="{59804B72-EA50-4F43-AB0D-4AC35B97A783}" destId="{FF22A785-CC98-4713-BA7B-054979ED3A5E}" srcOrd="4" destOrd="0" parTransId="{7DD84CE4-41DB-4714-AED5-A8FB6CDE13CA}" sibTransId="{C2568EB0-8303-4E83-BAC5-6DF95C665B96}"/>
    <dgm:cxn modelId="{581427E5-E4A2-4A30-A67B-4FC25BBBAFED}" type="presOf" srcId="{D3F32DA5-1CF2-4D72-82D3-77A806F649CC}" destId="{03460AF8-5E76-4583-9C6B-7DD0C67AE07E}" srcOrd="0" destOrd="0" presId="urn:microsoft.com/office/officeart/2008/layout/RadialCluster"/>
    <dgm:cxn modelId="{91093AE7-3085-49EC-97EE-75667F7D1A49}" type="presOf" srcId="{8803580E-F689-42C3-B580-F43D51FA9FD6}" destId="{947FA39F-45A7-47C0-A734-32D6E932E744}" srcOrd="0" destOrd="0" presId="urn:microsoft.com/office/officeart/2008/layout/RadialCluster"/>
    <dgm:cxn modelId="{BFFEEEEB-041C-4CF6-AF70-4B8AC2890E5D}" type="presOf" srcId="{24D0E580-A266-40A4-A668-6109846CECE5}" destId="{7253FD97-009F-4294-8240-693C7213DF4E}" srcOrd="0" destOrd="0" presId="urn:microsoft.com/office/officeart/2008/layout/RadialCluster"/>
    <dgm:cxn modelId="{3E0B83ED-74FA-4B8D-A4F6-74298EC760A0}" srcId="{20AE822E-74B4-4F52-9C87-72990594A948}" destId="{B102C256-A797-441B-8EA3-E0EBE63EF058}" srcOrd="2" destOrd="0" parTransId="{D3F32DA5-1CF2-4D72-82D3-77A806F649CC}" sibTransId="{F48B94EC-7ABA-4519-AE0F-B972BA84D190}"/>
    <dgm:cxn modelId="{E0AFA7F7-3E8A-4072-8DAA-2B28B148C98E}" type="presOf" srcId="{63541A3C-8AFC-4EB7-93EF-EC789261D32F}" destId="{211EDA38-169A-4BDD-8C8E-87D40DA50C21}" srcOrd="0" destOrd="0" presId="urn:microsoft.com/office/officeart/2008/layout/RadialCluster"/>
    <dgm:cxn modelId="{A55901FA-85A9-4426-8C7E-838A0779A2B4}" srcId="{20AE822E-74B4-4F52-9C87-72990594A948}" destId="{3F656B32-DECD-4AD6-8C78-C5996C25B360}" srcOrd="1" destOrd="0" parTransId="{60B13450-25BD-4C2C-B0DC-861E48921314}" sibTransId="{6F9E5A83-501A-434F-8D41-85B1B16354CC}"/>
    <dgm:cxn modelId="{291279FE-CCEB-4557-BFB4-CF3416C37033}" type="presOf" srcId="{FF22A785-CC98-4713-BA7B-054979ED3A5E}" destId="{78677D1B-9646-466E-84DD-943C1C3E9074}" srcOrd="0" destOrd="0" presId="urn:microsoft.com/office/officeart/2008/layout/RadialCluster"/>
    <dgm:cxn modelId="{37C1D650-481F-4C21-A43B-86B5E58CF76D}" type="presParOf" srcId="{FEF162F0-DE44-4CDD-A0D8-1C834828F358}" destId="{211EDA38-169A-4BDD-8C8E-87D40DA50C21}" srcOrd="0" destOrd="0" presId="urn:microsoft.com/office/officeart/2008/layout/RadialCluster"/>
    <dgm:cxn modelId="{1DD33775-B5BC-4900-AA10-E18121D17858}" type="presParOf" srcId="{FEF162F0-DE44-4CDD-A0D8-1C834828F358}" destId="{35AEE457-F225-48DF-9FF7-4A4D9968386B}" srcOrd="1" destOrd="0" presId="urn:microsoft.com/office/officeart/2008/layout/RadialCluster"/>
    <dgm:cxn modelId="{2C8CBD56-1AFC-4890-9408-00D48BD56485}" type="presParOf" srcId="{35AEE457-F225-48DF-9FF7-4A4D9968386B}" destId="{25120BD3-73F3-4E8B-87D4-162C8BB2EE45}" srcOrd="0" destOrd="0" presId="urn:microsoft.com/office/officeart/2008/layout/RadialCluster"/>
    <dgm:cxn modelId="{E6EACF8A-A12E-4103-A282-B0810A020121}" type="presParOf" srcId="{35AEE457-F225-48DF-9FF7-4A4D9968386B}" destId="{30C951B6-2EC7-4659-811E-EA381843CFD2}" srcOrd="1" destOrd="0" presId="urn:microsoft.com/office/officeart/2008/layout/RadialCluster"/>
    <dgm:cxn modelId="{1755A865-F978-4184-8038-778D8E7EF2AC}" type="presParOf" srcId="{35AEE457-F225-48DF-9FF7-4A4D9968386B}" destId="{049F24F8-27E7-4B54-874A-540773FFF11A}" srcOrd="2" destOrd="0" presId="urn:microsoft.com/office/officeart/2008/layout/RadialCluster"/>
    <dgm:cxn modelId="{714B1F72-B845-420A-9557-A586CB457575}" type="presParOf" srcId="{35AEE457-F225-48DF-9FF7-4A4D9968386B}" destId="{8FAD25C4-FA97-4204-A099-191CECC088CA}" srcOrd="3" destOrd="0" presId="urn:microsoft.com/office/officeart/2008/layout/RadialCluster"/>
    <dgm:cxn modelId="{A7D82DBA-A3A4-4FBC-8516-255E295DF289}" type="presParOf" srcId="{35AEE457-F225-48DF-9FF7-4A4D9968386B}" destId="{14474DFC-069F-4801-B678-AEAED8911B8E}" srcOrd="4" destOrd="0" presId="urn:microsoft.com/office/officeart/2008/layout/RadialCluster"/>
    <dgm:cxn modelId="{4907DF97-05BC-42F3-8BCF-B8CE7B5E01C6}" type="presParOf" srcId="{35AEE457-F225-48DF-9FF7-4A4D9968386B}" destId="{03460AF8-5E76-4583-9C6B-7DD0C67AE07E}" srcOrd="5" destOrd="0" presId="urn:microsoft.com/office/officeart/2008/layout/RadialCluster"/>
    <dgm:cxn modelId="{21474EAB-0CFA-4499-AF43-3277BA56A51C}" type="presParOf" srcId="{35AEE457-F225-48DF-9FF7-4A4D9968386B}" destId="{CDAEC75A-483D-477E-83ED-EB295C997B56}" srcOrd="6" destOrd="0" presId="urn:microsoft.com/office/officeart/2008/layout/RadialCluster"/>
    <dgm:cxn modelId="{96EAB605-64B4-4735-9E71-B2909B84174F}" type="presParOf" srcId="{35AEE457-F225-48DF-9FF7-4A4D9968386B}" destId="{87CCCEB3-A647-42DC-BCF6-1C9B544E3AB0}" srcOrd="7" destOrd="0" presId="urn:microsoft.com/office/officeart/2008/layout/RadialCluster"/>
    <dgm:cxn modelId="{24D8C84D-DC19-4BFE-973F-D8CEC982DD14}" type="presParOf" srcId="{35AEE457-F225-48DF-9FF7-4A4D9968386B}" destId="{B6136B3A-3363-48C9-81A5-68BDEBA63F5B}" srcOrd="8" destOrd="0" presId="urn:microsoft.com/office/officeart/2008/layout/RadialCluster"/>
    <dgm:cxn modelId="{D17FA94A-1986-476D-B480-9C6D8F320B37}" type="presParOf" srcId="{FEF162F0-DE44-4CDD-A0D8-1C834828F358}" destId="{6C42D723-9894-4A95-BF7C-B807F0B2E62E}" srcOrd="2" destOrd="0" presId="urn:microsoft.com/office/officeart/2008/layout/RadialCluster"/>
    <dgm:cxn modelId="{467766CE-5CEF-4E4C-91AF-A118E5A3FB7F}" type="presParOf" srcId="{FEF162F0-DE44-4CDD-A0D8-1C834828F358}" destId="{721F147A-4215-4CC7-BFB1-04D97ECA85EC}" srcOrd="3" destOrd="0" presId="urn:microsoft.com/office/officeart/2008/layout/RadialCluster"/>
    <dgm:cxn modelId="{33DFC5CE-0469-4CBF-8504-2EEF5EE32414}" type="presParOf" srcId="{721F147A-4215-4CC7-BFB1-04D97ECA85EC}" destId="{5DC43FED-B358-4E6F-B45F-9563AAA6F39C}" srcOrd="0" destOrd="0" presId="urn:microsoft.com/office/officeart/2008/layout/RadialCluster"/>
    <dgm:cxn modelId="{81EAED2A-3195-4644-997F-60C691B0CD8E}" type="presParOf" srcId="{721F147A-4215-4CC7-BFB1-04D97ECA85EC}" destId="{C6F792D5-DECA-4D2D-AB61-D88F5338D67F}" srcOrd="1" destOrd="0" presId="urn:microsoft.com/office/officeart/2008/layout/RadialCluster"/>
    <dgm:cxn modelId="{C697DAEC-EB72-42C4-BFD8-C24AE1C1A685}" type="presParOf" srcId="{721F147A-4215-4CC7-BFB1-04D97ECA85EC}" destId="{947FA39F-45A7-47C0-A734-32D6E932E744}" srcOrd="2" destOrd="0" presId="urn:microsoft.com/office/officeart/2008/layout/RadialCluster"/>
    <dgm:cxn modelId="{A33B90DD-2576-4163-B428-ABFCEB49B6EC}" type="presParOf" srcId="{721F147A-4215-4CC7-BFB1-04D97ECA85EC}" destId="{14D141AA-F6D4-46C2-8048-6A5C427FF6D4}" srcOrd="3" destOrd="0" presId="urn:microsoft.com/office/officeart/2008/layout/RadialCluster"/>
    <dgm:cxn modelId="{4ABC5E70-99E0-4678-AA5E-F9F6C7C15E30}" type="presParOf" srcId="{721F147A-4215-4CC7-BFB1-04D97ECA85EC}" destId="{50F35179-C6D0-434E-B2B6-7A66C4D82AAE}" srcOrd="4" destOrd="0" presId="urn:microsoft.com/office/officeart/2008/layout/RadialCluster"/>
    <dgm:cxn modelId="{41BBD2C3-B8CE-4849-B131-1B5F765E8C46}" type="presParOf" srcId="{FEF162F0-DE44-4CDD-A0D8-1C834828F358}" destId="{2325EE0E-099C-4B1D-8391-046C0CA1C455}" srcOrd="4" destOrd="0" presId="urn:microsoft.com/office/officeart/2008/layout/RadialCluster"/>
    <dgm:cxn modelId="{D64B5CBD-436A-4C78-A14F-33DA226FF4E2}" type="presParOf" srcId="{FEF162F0-DE44-4CDD-A0D8-1C834828F358}" destId="{5242ED38-6CD4-46C8-B4CF-191930DB326B}" srcOrd="5" destOrd="0" presId="urn:microsoft.com/office/officeart/2008/layout/RadialCluster"/>
    <dgm:cxn modelId="{01E5A726-8DDB-4769-A03E-4AABB57F642C}" type="presParOf" srcId="{5242ED38-6CD4-46C8-B4CF-191930DB326B}" destId="{9F363895-D213-437B-A668-CF05314A5415}" srcOrd="0" destOrd="0" presId="urn:microsoft.com/office/officeart/2008/layout/RadialCluster"/>
    <dgm:cxn modelId="{3FD71551-CDAC-48F5-86A2-331926E0313E}" type="presParOf" srcId="{5242ED38-6CD4-46C8-B4CF-191930DB326B}" destId="{3E5D35E3-985A-4CA3-A20F-ACF38D47CC1E}" srcOrd="1" destOrd="0" presId="urn:microsoft.com/office/officeart/2008/layout/RadialCluster"/>
    <dgm:cxn modelId="{ABE57EF8-47E1-443C-87F3-34CF889FE1B7}" type="presParOf" srcId="{5242ED38-6CD4-46C8-B4CF-191930DB326B}" destId="{B6584449-E450-4EA4-90D4-9AAF866BC2F0}" srcOrd="2" destOrd="0" presId="urn:microsoft.com/office/officeart/2008/layout/RadialCluster"/>
    <dgm:cxn modelId="{CFB56592-F2FC-483A-8B8D-41CC88608742}" type="presParOf" srcId="{5242ED38-6CD4-46C8-B4CF-191930DB326B}" destId="{B930E555-7F54-466C-87CD-541C5A5D35A2}" srcOrd="3" destOrd="0" presId="urn:microsoft.com/office/officeart/2008/layout/RadialCluster"/>
    <dgm:cxn modelId="{70491423-337D-45EA-8CBE-E118D5DFF802}" type="presParOf" srcId="{5242ED38-6CD4-46C8-B4CF-191930DB326B}" destId="{19E5AF7C-3E78-407A-A4C4-BF69947655E7}" srcOrd="4" destOrd="0" presId="urn:microsoft.com/office/officeart/2008/layout/RadialCluster"/>
    <dgm:cxn modelId="{67360FEE-D693-418E-8CE9-57A735908633}" type="presParOf" srcId="{5242ED38-6CD4-46C8-B4CF-191930DB326B}" destId="{53BAE408-35DD-4A5B-8718-0E44107400C4}" srcOrd="5" destOrd="0" presId="urn:microsoft.com/office/officeart/2008/layout/RadialCluster"/>
    <dgm:cxn modelId="{BC15522C-2C4B-4B56-AE89-D727A3AB6DF5}" type="presParOf" srcId="{5242ED38-6CD4-46C8-B4CF-191930DB326B}" destId="{6BF5CBEB-2EE9-4C02-BF39-21E6B0530201}" srcOrd="6" destOrd="0" presId="urn:microsoft.com/office/officeart/2008/layout/RadialCluster"/>
    <dgm:cxn modelId="{E7521849-D944-4C6F-9ED9-4E8B6FB75332}" type="presParOf" srcId="{FEF162F0-DE44-4CDD-A0D8-1C834828F358}" destId="{875E03C8-A235-4FE0-9783-C56C24AFB35B}" srcOrd="6" destOrd="0" presId="urn:microsoft.com/office/officeart/2008/layout/RadialCluster"/>
    <dgm:cxn modelId="{53319406-876C-4EB7-8044-A2F74DBA1E17}" type="presParOf" srcId="{FEF162F0-DE44-4CDD-A0D8-1C834828F358}" destId="{E80725E8-95DB-4CB7-A9C6-E918DC32AE7A}" srcOrd="7" destOrd="0" presId="urn:microsoft.com/office/officeart/2008/layout/RadialCluster"/>
    <dgm:cxn modelId="{3DDFB0B0-B37C-4E16-888E-0C3E8F4F5924}" type="presParOf" srcId="{E80725E8-95DB-4CB7-A9C6-E918DC32AE7A}" destId="{A59B5CAD-57F1-4EAB-8019-01C68C80374D}" srcOrd="0" destOrd="0" presId="urn:microsoft.com/office/officeart/2008/layout/RadialCluster"/>
    <dgm:cxn modelId="{245045CB-2C67-483D-ACA7-D6159CBD4751}" type="presParOf" srcId="{E80725E8-95DB-4CB7-A9C6-E918DC32AE7A}" destId="{7253FD97-009F-4294-8240-693C7213DF4E}" srcOrd="1" destOrd="0" presId="urn:microsoft.com/office/officeart/2008/layout/RadialCluster"/>
    <dgm:cxn modelId="{6D509C56-8008-4BC4-A367-3C39BCCD00A3}" type="presParOf" srcId="{E80725E8-95DB-4CB7-A9C6-E918DC32AE7A}" destId="{BAD8031C-B2AF-40B2-95EA-303119EF5FFC}" srcOrd="2" destOrd="0" presId="urn:microsoft.com/office/officeart/2008/layout/RadialCluster"/>
    <dgm:cxn modelId="{7F419B5B-3DAE-4C35-BF72-18F2474E33F1}" type="presParOf" srcId="{E80725E8-95DB-4CB7-A9C6-E918DC32AE7A}" destId="{8B0CE220-497A-40D9-AF71-EE453E9DA7AA}" srcOrd="3" destOrd="0" presId="urn:microsoft.com/office/officeart/2008/layout/RadialCluster"/>
    <dgm:cxn modelId="{BDFDABD8-7210-407B-B89A-D7A44705CFDA}" type="presParOf" srcId="{E80725E8-95DB-4CB7-A9C6-E918DC32AE7A}" destId="{E626A085-FD22-4EE7-94E3-2F0C4953639B}" srcOrd="4" destOrd="0" presId="urn:microsoft.com/office/officeart/2008/layout/RadialCluster"/>
    <dgm:cxn modelId="{00E071B4-1AE2-48B8-B9A3-E7C9DB0338E3}" type="presParOf" srcId="{E80725E8-95DB-4CB7-A9C6-E918DC32AE7A}" destId="{5FA77596-2D21-4CC2-BAC5-9A34841C8F02}" srcOrd="5" destOrd="0" presId="urn:microsoft.com/office/officeart/2008/layout/RadialCluster"/>
    <dgm:cxn modelId="{360FB1B6-7F4B-4AC2-A55F-BAEAAB89E9DC}" type="presParOf" srcId="{E80725E8-95DB-4CB7-A9C6-E918DC32AE7A}" destId="{16D43DD8-E792-4BE7-A208-5B1AD72C7D59}" srcOrd="6" destOrd="0" presId="urn:microsoft.com/office/officeart/2008/layout/RadialCluster"/>
    <dgm:cxn modelId="{795D1EE0-3352-410C-A89E-940C62293CCE}" type="presParOf" srcId="{E80725E8-95DB-4CB7-A9C6-E918DC32AE7A}" destId="{0E2C0E38-2CE0-4B93-B3B6-161FA8319E1F}" srcOrd="7" destOrd="0" presId="urn:microsoft.com/office/officeart/2008/layout/RadialCluster"/>
    <dgm:cxn modelId="{1F3A5434-250B-4D18-A5C6-64BF1F529910}" type="presParOf" srcId="{E80725E8-95DB-4CB7-A9C6-E918DC32AE7A}" destId="{6EEB1CA1-EAD8-4C3F-A5EF-2ACB409DB6DC}" srcOrd="8" destOrd="0" presId="urn:microsoft.com/office/officeart/2008/layout/RadialCluster"/>
    <dgm:cxn modelId="{7B4F8842-A9E7-4415-BF63-1EE9E16C52E9}" type="presParOf" srcId="{E80725E8-95DB-4CB7-A9C6-E918DC32AE7A}" destId="{36321A62-9360-4FBC-A25B-671995689075}" srcOrd="9" destOrd="0" presId="urn:microsoft.com/office/officeart/2008/layout/RadialCluster"/>
    <dgm:cxn modelId="{305728D6-D559-41BB-B252-89A4D32E7440}" type="presParOf" srcId="{E80725E8-95DB-4CB7-A9C6-E918DC32AE7A}" destId="{78677D1B-9646-466E-84DD-943C1C3E9074}" srcOrd="10" destOrd="0" presId="urn:microsoft.com/office/officeart/2008/layout/RadialCluster"/>
    <dgm:cxn modelId="{DED55790-7650-4C0E-8992-1532EDC16667}" type="presParOf" srcId="{FEF162F0-DE44-4CDD-A0D8-1C834828F358}" destId="{885ED823-C6E8-4B92-8E54-CE7CAE2C08B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29844-7BEF-41D5-9A4F-D74C84150DFB}">
      <dsp:nvSpPr>
        <dsp:cNvPr id="0" name=""/>
        <dsp:cNvSpPr/>
      </dsp:nvSpPr>
      <dsp:spPr>
        <a:xfrm>
          <a:off x="0" y="210430"/>
          <a:ext cx="1780897" cy="106853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1. Zelená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 dirty="0"/>
            <a:t> ve veřejném prostranství</a:t>
          </a:r>
        </a:p>
      </dsp:txBody>
      <dsp:txXfrm>
        <a:off x="0" y="210430"/>
        <a:ext cx="1780897" cy="1068538"/>
      </dsp:txXfrm>
    </dsp:sp>
    <dsp:sp modelId="{CF6C0265-1D52-4823-84D6-D65E33C885A7}">
      <dsp:nvSpPr>
        <dsp:cNvPr id="0" name=""/>
        <dsp:cNvSpPr/>
      </dsp:nvSpPr>
      <dsp:spPr>
        <a:xfrm>
          <a:off x="1962276" y="202684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2. Mateřské školy</a:t>
          </a:r>
        </a:p>
      </dsp:txBody>
      <dsp:txXfrm>
        <a:off x="1962276" y="202684"/>
        <a:ext cx="1780897" cy="1068538"/>
      </dsp:txXfrm>
    </dsp:sp>
    <dsp:sp modelId="{C6C9A211-AFEF-42A4-B49C-4E58A4A6ED45}">
      <dsp:nvSpPr>
        <dsp:cNvPr id="0" name=""/>
        <dsp:cNvSpPr/>
      </dsp:nvSpPr>
      <dsp:spPr>
        <a:xfrm>
          <a:off x="3921263" y="202684"/>
          <a:ext cx="1780897" cy="106853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3. Základní školy</a:t>
          </a:r>
        </a:p>
      </dsp:txBody>
      <dsp:txXfrm>
        <a:off x="3921263" y="202684"/>
        <a:ext cx="1780897" cy="1068538"/>
      </dsp:txXfrm>
    </dsp:sp>
    <dsp:sp modelId="{255B854D-5449-4B38-BC9F-90D9DCA65161}">
      <dsp:nvSpPr>
        <dsp:cNvPr id="0" name=""/>
        <dsp:cNvSpPr/>
      </dsp:nvSpPr>
      <dsp:spPr>
        <a:xfrm>
          <a:off x="5880250" y="202684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4. Zájmové 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neformální</a:t>
          </a:r>
          <a:r>
            <a:rPr lang="cs-CZ" sz="1600" kern="1200" dirty="0"/>
            <a:t> vzdělávání a CŽV</a:t>
          </a:r>
        </a:p>
      </dsp:txBody>
      <dsp:txXfrm>
        <a:off x="5880250" y="202684"/>
        <a:ext cx="1780897" cy="1068538"/>
      </dsp:txXfrm>
    </dsp:sp>
    <dsp:sp modelId="{F479CCC9-C349-4903-BCC1-BC8E10C3A79F}">
      <dsp:nvSpPr>
        <dsp:cNvPr id="0" name=""/>
        <dsp:cNvSpPr/>
      </dsp:nvSpPr>
      <dsp:spPr>
        <a:xfrm>
          <a:off x="7839238" y="202684"/>
          <a:ext cx="1780897" cy="106853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5. Infrastruktura sociálních služeb</a:t>
          </a:r>
        </a:p>
      </dsp:txBody>
      <dsp:txXfrm>
        <a:off x="7839238" y="202684"/>
        <a:ext cx="1780897" cy="1068538"/>
      </dsp:txXfrm>
    </dsp:sp>
    <dsp:sp modelId="{58A9F58D-E051-43F7-8C1F-AB9114F49E10}">
      <dsp:nvSpPr>
        <dsp:cNvPr id="0" name=""/>
        <dsp:cNvSpPr/>
      </dsp:nvSpPr>
      <dsp:spPr>
        <a:xfrm>
          <a:off x="3289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6. Kulturní památky</a:t>
          </a:r>
        </a:p>
      </dsp:txBody>
      <dsp:txXfrm>
        <a:off x="3289" y="1449312"/>
        <a:ext cx="1780897" cy="1068538"/>
      </dsp:txXfrm>
    </dsp:sp>
    <dsp:sp modelId="{0448E553-0745-4AE9-9F61-1CE88F2F8AD9}">
      <dsp:nvSpPr>
        <dsp:cNvPr id="0" name=""/>
        <dsp:cNvSpPr/>
      </dsp:nvSpPr>
      <dsp:spPr>
        <a:xfrm>
          <a:off x="1962276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7. Infrastruktura a vybavení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knihoven</a:t>
          </a:r>
        </a:p>
      </dsp:txBody>
      <dsp:txXfrm>
        <a:off x="1962276" y="1449312"/>
        <a:ext cx="1780897" cy="1068538"/>
      </dsp:txXfrm>
    </dsp:sp>
    <dsp:sp modelId="{F6643AA1-7EC3-49DB-91B6-0A86A5A329C1}">
      <dsp:nvSpPr>
        <dsp:cNvPr id="0" name=""/>
        <dsp:cNvSpPr/>
      </dsp:nvSpPr>
      <dsp:spPr>
        <a:xfrm>
          <a:off x="3921263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8. </a:t>
          </a:r>
          <a:r>
            <a:rPr lang="cs-CZ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Infrastruktura</a:t>
          </a:r>
          <a:r>
            <a:rPr lang="cs-CZ" sz="1600" kern="1200"/>
            <a:t> a vybavení pro </a:t>
          </a:r>
          <a:r>
            <a:rPr lang="cs-CZ" sz="1600" kern="1200">
              <a:solidFill>
                <a:prstClr val="white"/>
              </a:solidFill>
              <a:latin typeface="Calibri"/>
              <a:ea typeface="+mn-ea"/>
              <a:cs typeface="+mn-cs"/>
            </a:rPr>
            <a:t>muzea</a:t>
          </a:r>
        </a:p>
      </dsp:txBody>
      <dsp:txXfrm>
        <a:off x="3921263" y="1449312"/>
        <a:ext cx="1780897" cy="1068538"/>
      </dsp:txXfrm>
    </dsp:sp>
    <dsp:sp modelId="{EA192A8A-195D-4FEE-9423-FC71946DA962}">
      <dsp:nvSpPr>
        <dsp:cNvPr id="0" name=""/>
        <dsp:cNvSpPr/>
      </dsp:nvSpPr>
      <dsp:spPr>
        <a:xfrm>
          <a:off x="5880250" y="1449312"/>
          <a:ext cx="1780897" cy="1068538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9. Veřejná infrastruktura cestovního ruchu</a:t>
          </a:r>
        </a:p>
      </dsp:txBody>
      <dsp:txXfrm>
        <a:off x="5880250" y="1449312"/>
        <a:ext cx="1780897" cy="1068538"/>
      </dsp:txXfrm>
    </dsp:sp>
    <dsp:sp modelId="{72196FE6-F7E3-4F02-BDD8-869F8DE47EC2}">
      <dsp:nvSpPr>
        <dsp:cNvPr id="0" name=""/>
        <dsp:cNvSpPr/>
      </dsp:nvSpPr>
      <dsp:spPr>
        <a:xfrm>
          <a:off x="7839238" y="1449312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10. Bezemisní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vozidla</a:t>
          </a:r>
          <a:r>
            <a:rPr lang="cs-CZ" sz="1600" kern="1200" dirty="0"/>
            <a:t> pro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veřejnou</a:t>
          </a:r>
          <a:r>
            <a:rPr lang="cs-CZ" sz="1600" kern="1200" dirty="0"/>
            <a:t> dopravu</a:t>
          </a:r>
        </a:p>
      </dsp:txBody>
      <dsp:txXfrm>
        <a:off x="7839238" y="1449312"/>
        <a:ext cx="1780897" cy="1068538"/>
      </dsp:txXfrm>
    </dsp:sp>
    <dsp:sp modelId="{E554EF6D-1C6A-4B27-B6CD-EE14EC8F492B}">
      <dsp:nvSpPr>
        <dsp:cNvPr id="0" name=""/>
        <dsp:cNvSpPr/>
      </dsp:nvSpPr>
      <dsp:spPr>
        <a:xfrm>
          <a:off x="3289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11. Cyklistická infrastruktura</a:t>
          </a:r>
        </a:p>
      </dsp:txBody>
      <dsp:txXfrm>
        <a:off x="3289" y="2695940"/>
        <a:ext cx="1780897" cy="1068538"/>
      </dsp:txXfrm>
    </dsp:sp>
    <dsp:sp modelId="{60367174-F580-4D57-81E4-345DBAB93582}">
      <dsp:nvSpPr>
        <dsp:cNvPr id="0" name=""/>
        <dsp:cNvSpPr/>
      </dsp:nvSpPr>
      <dsp:spPr>
        <a:xfrm>
          <a:off x="1962276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12. Plnicí a dobíjecí stanice pro veřejnou dopravu</a:t>
          </a:r>
        </a:p>
      </dsp:txBody>
      <dsp:txXfrm>
        <a:off x="1962276" y="2695940"/>
        <a:ext cx="1780897" cy="1068538"/>
      </dsp:txXfrm>
    </dsp:sp>
    <dsp:sp modelId="{C860F3CD-4582-4E0E-8DE8-7159ED1D2D54}">
      <dsp:nvSpPr>
        <dsp:cNvPr id="0" name=""/>
        <dsp:cNvSpPr/>
      </dsp:nvSpPr>
      <dsp:spPr>
        <a:xfrm>
          <a:off x="3921263" y="2695940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13. Telematika pro veřejnou dopravu</a:t>
          </a:r>
        </a:p>
      </dsp:txBody>
      <dsp:txXfrm>
        <a:off x="3921263" y="2695940"/>
        <a:ext cx="1780897" cy="1068538"/>
      </dsp:txXfrm>
    </dsp:sp>
    <dsp:sp modelId="{5360518B-C063-4DB3-BA45-DCEB3C506E00}">
      <dsp:nvSpPr>
        <dsp:cNvPr id="0" name=""/>
        <dsp:cNvSpPr/>
      </dsp:nvSpPr>
      <dsp:spPr>
        <a:xfrm>
          <a:off x="5880250" y="2695940"/>
          <a:ext cx="1780897" cy="10685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14. Multimodální osobní doprava (terminály)</a:t>
          </a:r>
        </a:p>
      </dsp:txBody>
      <dsp:txXfrm>
        <a:off x="5880250" y="2695940"/>
        <a:ext cx="1780897" cy="1068538"/>
      </dsp:txXfrm>
    </dsp:sp>
    <dsp:sp modelId="{98F8217D-342E-4A26-A8EB-D9E926AB1670}">
      <dsp:nvSpPr>
        <dsp:cNvPr id="0" name=""/>
        <dsp:cNvSpPr/>
      </dsp:nvSpPr>
      <dsp:spPr>
        <a:xfrm>
          <a:off x="7839238" y="2695940"/>
          <a:ext cx="1780897" cy="106853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15. Infrastruktura </a:t>
          </a:r>
          <a:r>
            <a:rPr lang="cs-CZ" sz="1600" kern="1200" dirty="0">
              <a:solidFill>
                <a:prstClr val="white"/>
              </a:solidFill>
              <a:latin typeface="Calibri"/>
              <a:ea typeface="+mn-ea"/>
              <a:cs typeface="+mn-cs"/>
            </a:rPr>
            <a:t>pro</a:t>
          </a:r>
          <a:r>
            <a:rPr lang="cs-CZ" sz="1600" kern="1200" dirty="0"/>
            <a:t> bezpečnou nemotorovou dopravu</a:t>
          </a:r>
        </a:p>
      </dsp:txBody>
      <dsp:txXfrm>
        <a:off x="7839238" y="2695940"/>
        <a:ext cx="1780897" cy="106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5ED823-C6E8-4B92-8E54-CE7CAE2C08B7}">
      <dsp:nvSpPr>
        <dsp:cNvPr id="0" name=""/>
        <dsp:cNvSpPr/>
      </dsp:nvSpPr>
      <dsp:spPr>
        <a:xfrm rot="10782290">
          <a:off x="4299977" y="2858435"/>
          <a:ext cx="1211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19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5E03C8-A235-4FE0-9783-C56C24AFB35B}">
      <dsp:nvSpPr>
        <dsp:cNvPr id="0" name=""/>
        <dsp:cNvSpPr/>
      </dsp:nvSpPr>
      <dsp:spPr>
        <a:xfrm rot="5217396">
          <a:off x="5137160" y="3586313"/>
          <a:ext cx="22373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732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25EE0E-099C-4B1D-8391-046C0CA1C455}">
      <dsp:nvSpPr>
        <dsp:cNvPr id="0" name=""/>
        <dsp:cNvSpPr/>
      </dsp:nvSpPr>
      <dsp:spPr>
        <a:xfrm rot="107779">
          <a:off x="5999000" y="2879967"/>
          <a:ext cx="7442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421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42D723-9894-4A95-BF7C-B807F0B2E62E}">
      <dsp:nvSpPr>
        <dsp:cNvPr id="0" name=""/>
        <dsp:cNvSpPr/>
      </dsp:nvSpPr>
      <dsp:spPr>
        <a:xfrm rot="16200000">
          <a:off x="4976067" y="1999485"/>
          <a:ext cx="46805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8053" y="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1EDA38-169A-4BDD-8C8E-87D40DA50C21}">
      <dsp:nvSpPr>
        <dsp:cNvPr id="0" name=""/>
        <dsp:cNvSpPr/>
      </dsp:nvSpPr>
      <dsp:spPr>
        <a:xfrm>
          <a:off x="4421168" y="2233512"/>
          <a:ext cx="1577850" cy="1241093"/>
        </a:xfrm>
        <a:prstGeom prst="round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solidFill>
                <a:schemeClr val="tx1">
                  <a:lumMod val="75000"/>
                  <a:lumOff val="25000"/>
                </a:schemeClr>
              </a:solidFill>
            </a:rPr>
            <a:t>Dolní oblast Vítkovice</a:t>
          </a:r>
        </a:p>
      </dsp:txBody>
      <dsp:txXfrm>
        <a:off x="4481753" y="2294097"/>
        <a:ext cx="1456680" cy="1119923"/>
      </dsp:txXfrm>
    </dsp:sp>
    <dsp:sp modelId="{25120BD3-73F3-4E8B-87D4-162C8BB2EE45}">
      <dsp:nvSpPr>
        <dsp:cNvPr id="0" name=""/>
        <dsp:cNvSpPr/>
      </dsp:nvSpPr>
      <dsp:spPr>
        <a:xfrm>
          <a:off x="4828379" y="1226912"/>
          <a:ext cx="763428" cy="53854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Čas</a:t>
          </a:r>
        </a:p>
      </dsp:txBody>
      <dsp:txXfrm>
        <a:off x="4854669" y="1253202"/>
        <a:ext cx="710848" cy="485967"/>
      </dsp:txXfrm>
    </dsp:sp>
    <dsp:sp modelId="{30C951B6-2EC7-4659-811E-EA381843CFD2}">
      <dsp:nvSpPr>
        <dsp:cNvPr id="0" name=""/>
        <dsp:cNvSpPr/>
      </dsp:nvSpPr>
      <dsp:spPr>
        <a:xfrm rot="12150000">
          <a:off x="4402118" y="1253285"/>
          <a:ext cx="443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126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9F24F8-27E7-4B54-874A-540773FFF11A}">
      <dsp:nvSpPr>
        <dsp:cNvPr id="0" name=""/>
        <dsp:cNvSpPr/>
      </dsp:nvSpPr>
      <dsp:spPr>
        <a:xfrm>
          <a:off x="3676257" y="783283"/>
          <a:ext cx="742726" cy="462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2007-2013</a:t>
          </a:r>
        </a:p>
      </dsp:txBody>
      <dsp:txXfrm>
        <a:off x="3698848" y="805874"/>
        <a:ext cx="697544" cy="417596"/>
      </dsp:txXfrm>
    </dsp:sp>
    <dsp:sp modelId="{8FAD25C4-FA97-4204-A099-191CECC088CA}">
      <dsp:nvSpPr>
        <dsp:cNvPr id="0" name=""/>
        <dsp:cNvSpPr/>
      </dsp:nvSpPr>
      <dsp:spPr>
        <a:xfrm rot="14850000">
          <a:off x="4603322" y="896006"/>
          <a:ext cx="716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33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474DFC-069F-4801-B678-AEAED8911B8E}">
      <dsp:nvSpPr>
        <dsp:cNvPr id="0" name=""/>
        <dsp:cNvSpPr/>
      </dsp:nvSpPr>
      <dsp:spPr>
        <a:xfrm>
          <a:off x="4357218" y="102322"/>
          <a:ext cx="742726" cy="462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2014-2020</a:t>
          </a:r>
        </a:p>
      </dsp:txBody>
      <dsp:txXfrm>
        <a:off x="4379809" y="124913"/>
        <a:ext cx="697544" cy="417596"/>
      </dsp:txXfrm>
    </dsp:sp>
    <dsp:sp modelId="{03460AF8-5E76-4583-9C6B-7DD0C67AE07E}">
      <dsp:nvSpPr>
        <dsp:cNvPr id="0" name=""/>
        <dsp:cNvSpPr/>
      </dsp:nvSpPr>
      <dsp:spPr>
        <a:xfrm rot="17550000">
          <a:off x="5100526" y="896006"/>
          <a:ext cx="7163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633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AEC75A-483D-477E-83ED-EB295C997B56}">
      <dsp:nvSpPr>
        <dsp:cNvPr id="0" name=""/>
        <dsp:cNvSpPr/>
      </dsp:nvSpPr>
      <dsp:spPr>
        <a:xfrm>
          <a:off x="5320242" y="102322"/>
          <a:ext cx="742726" cy="462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2021-2027</a:t>
          </a:r>
        </a:p>
      </dsp:txBody>
      <dsp:txXfrm>
        <a:off x="5342833" y="124913"/>
        <a:ext cx="697544" cy="417596"/>
      </dsp:txXfrm>
    </dsp:sp>
    <dsp:sp modelId="{87CCCEB3-A647-42DC-BCF6-1C9B544E3AB0}">
      <dsp:nvSpPr>
        <dsp:cNvPr id="0" name=""/>
        <dsp:cNvSpPr/>
      </dsp:nvSpPr>
      <dsp:spPr>
        <a:xfrm rot="20250000">
          <a:off x="5574942" y="1253285"/>
          <a:ext cx="44312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43126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136B3A-3363-48C9-81A5-68BDEBA63F5B}">
      <dsp:nvSpPr>
        <dsp:cNvPr id="0" name=""/>
        <dsp:cNvSpPr/>
      </dsp:nvSpPr>
      <dsp:spPr>
        <a:xfrm>
          <a:off x="6001203" y="783283"/>
          <a:ext cx="742726" cy="462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2028+</a:t>
          </a:r>
        </a:p>
      </dsp:txBody>
      <dsp:txXfrm>
        <a:off x="6023794" y="805874"/>
        <a:ext cx="697544" cy="417596"/>
      </dsp:txXfrm>
    </dsp:sp>
    <dsp:sp modelId="{5DC43FED-B358-4E6F-B45F-9563AAA6F39C}">
      <dsp:nvSpPr>
        <dsp:cNvPr id="0" name=""/>
        <dsp:cNvSpPr/>
      </dsp:nvSpPr>
      <dsp:spPr>
        <a:xfrm>
          <a:off x="6073403" y="2469429"/>
          <a:ext cx="1210266" cy="861364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Zapojené subjekty</a:t>
          </a:r>
        </a:p>
      </dsp:txBody>
      <dsp:txXfrm>
        <a:off x="6115451" y="2511477"/>
        <a:ext cx="1126170" cy="777268"/>
      </dsp:txXfrm>
    </dsp:sp>
    <dsp:sp modelId="{C6F792D5-DECA-4D2D-AB61-D88F5338D67F}">
      <dsp:nvSpPr>
        <dsp:cNvPr id="0" name=""/>
        <dsp:cNvSpPr/>
      </dsp:nvSpPr>
      <dsp:spPr>
        <a:xfrm rot="18872648">
          <a:off x="7071330" y="2395211"/>
          <a:ext cx="2082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8271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7FA39F-45A7-47C0-A734-32D6E932E744}">
      <dsp:nvSpPr>
        <dsp:cNvPr id="0" name=""/>
        <dsp:cNvSpPr/>
      </dsp:nvSpPr>
      <dsp:spPr>
        <a:xfrm>
          <a:off x="7132921" y="1405571"/>
          <a:ext cx="1132153" cy="9154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Soukromé</a:t>
          </a:r>
        </a:p>
      </dsp:txBody>
      <dsp:txXfrm>
        <a:off x="7177608" y="1450258"/>
        <a:ext cx="1042779" cy="826046"/>
      </dsp:txXfrm>
    </dsp:sp>
    <dsp:sp modelId="{14D141AA-F6D4-46C2-8048-6A5C427FF6D4}">
      <dsp:nvSpPr>
        <dsp:cNvPr id="0" name=""/>
        <dsp:cNvSpPr/>
      </dsp:nvSpPr>
      <dsp:spPr>
        <a:xfrm rot="2763852">
          <a:off x="7037642" y="3462205"/>
          <a:ext cx="3649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4971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F35179-C6D0-434E-B2B6-7A66C4D82AAE}">
      <dsp:nvSpPr>
        <dsp:cNvPr id="0" name=""/>
        <dsp:cNvSpPr/>
      </dsp:nvSpPr>
      <dsp:spPr>
        <a:xfrm>
          <a:off x="7212064" y="3593616"/>
          <a:ext cx="973901" cy="7312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Veřejné</a:t>
          </a:r>
        </a:p>
      </dsp:txBody>
      <dsp:txXfrm>
        <a:off x="7247759" y="3629311"/>
        <a:ext cx="902511" cy="659817"/>
      </dsp:txXfrm>
    </dsp:sp>
    <dsp:sp modelId="{9F363895-D213-437B-A668-CF05314A5415}">
      <dsp:nvSpPr>
        <dsp:cNvPr id="0" name=""/>
        <dsp:cNvSpPr/>
      </dsp:nvSpPr>
      <dsp:spPr>
        <a:xfrm>
          <a:off x="4523918" y="3698021"/>
          <a:ext cx="1502930" cy="76806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Způsoby financování</a:t>
          </a:r>
        </a:p>
      </dsp:txBody>
      <dsp:txXfrm>
        <a:off x="4561412" y="3735515"/>
        <a:ext cx="1427942" cy="693079"/>
      </dsp:txXfrm>
    </dsp:sp>
    <dsp:sp modelId="{3E5D35E3-985A-4CA3-A20F-ACF38D47CC1E}">
      <dsp:nvSpPr>
        <dsp:cNvPr id="0" name=""/>
        <dsp:cNvSpPr/>
      </dsp:nvSpPr>
      <dsp:spPr>
        <a:xfrm rot="1751526">
          <a:off x="5944937" y="4534502"/>
          <a:ext cx="28053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053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84449-E450-4EA4-90D4-9AAF866BC2F0}">
      <dsp:nvSpPr>
        <dsp:cNvPr id="0" name=""/>
        <dsp:cNvSpPr/>
      </dsp:nvSpPr>
      <dsp:spPr>
        <a:xfrm>
          <a:off x="6207655" y="4549109"/>
          <a:ext cx="1182124" cy="768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Soukromé</a:t>
          </a:r>
        </a:p>
      </dsp:txBody>
      <dsp:txXfrm>
        <a:off x="6245149" y="4586603"/>
        <a:ext cx="1107136" cy="693079"/>
      </dsp:txXfrm>
    </dsp:sp>
    <dsp:sp modelId="{B930E555-7F54-466C-87CD-541C5A5D35A2}">
      <dsp:nvSpPr>
        <dsp:cNvPr id="0" name=""/>
        <dsp:cNvSpPr/>
      </dsp:nvSpPr>
      <dsp:spPr>
        <a:xfrm rot="5760431">
          <a:off x="5006297" y="4671961"/>
          <a:ext cx="4140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4019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E5AF7C-3E78-407A-A4C4-BF69947655E7}">
      <dsp:nvSpPr>
        <dsp:cNvPr id="0" name=""/>
        <dsp:cNvSpPr/>
      </dsp:nvSpPr>
      <dsp:spPr>
        <a:xfrm>
          <a:off x="4695720" y="4877834"/>
          <a:ext cx="900727" cy="8658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Veřejné národní</a:t>
          </a:r>
        </a:p>
      </dsp:txBody>
      <dsp:txXfrm>
        <a:off x="4737988" y="4920102"/>
        <a:ext cx="816191" cy="781336"/>
      </dsp:txXfrm>
    </dsp:sp>
    <dsp:sp modelId="{53BAE408-35DD-4A5B-8718-0E44107400C4}">
      <dsp:nvSpPr>
        <dsp:cNvPr id="0" name=""/>
        <dsp:cNvSpPr/>
      </dsp:nvSpPr>
      <dsp:spPr>
        <a:xfrm rot="8687474">
          <a:off x="4556521" y="4521501"/>
          <a:ext cx="19221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2219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F5CBEB-2EE9-4C02-BF39-21E6B0530201}">
      <dsp:nvSpPr>
        <dsp:cNvPr id="0" name=""/>
        <dsp:cNvSpPr/>
      </dsp:nvSpPr>
      <dsp:spPr>
        <a:xfrm>
          <a:off x="3564448" y="4480367"/>
          <a:ext cx="1009654" cy="9055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Veřejné EU</a:t>
          </a:r>
        </a:p>
      </dsp:txBody>
      <dsp:txXfrm>
        <a:off x="3608654" y="4524573"/>
        <a:ext cx="921242" cy="817146"/>
      </dsp:txXfrm>
    </dsp:sp>
    <dsp:sp modelId="{A59B5CAD-57F1-4EAB-8019-01C68C80374D}">
      <dsp:nvSpPr>
        <dsp:cNvPr id="0" name=""/>
        <dsp:cNvSpPr/>
      </dsp:nvSpPr>
      <dsp:spPr>
        <a:xfrm>
          <a:off x="3613105" y="2618245"/>
          <a:ext cx="686872" cy="48454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Účel</a:t>
          </a:r>
        </a:p>
      </dsp:txBody>
      <dsp:txXfrm>
        <a:off x="3636758" y="2641898"/>
        <a:ext cx="639566" cy="437236"/>
      </dsp:txXfrm>
    </dsp:sp>
    <dsp:sp modelId="{7253FD97-009F-4294-8240-693C7213DF4E}">
      <dsp:nvSpPr>
        <dsp:cNvPr id="0" name=""/>
        <dsp:cNvSpPr/>
      </dsp:nvSpPr>
      <dsp:spPr>
        <a:xfrm rot="7057454">
          <a:off x="3115455" y="3535176"/>
          <a:ext cx="9760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6038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D8031C-B2AF-40B2-95EA-303119EF5FFC}">
      <dsp:nvSpPr>
        <dsp:cNvPr id="0" name=""/>
        <dsp:cNvSpPr/>
      </dsp:nvSpPr>
      <dsp:spPr>
        <a:xfrm>
          <a:off x="2685038" y="3967565"/>
          <a:ext cx="1130737" cy="484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Cestovní ruch</a:t>
          </a:r>
        </a:p>
      </dsp:txBody>
      <dsp:txXfrm>
        <a:off x="2708691" y="3991218"/>
        <a:ext cx="1083431" cy="437236"/>
      </dsp:txXfrm>
    </dsp:sp>
    <dsp:sp modelId="{8B0CE220-497A-40D9-AF71-EE453E9DA7AA}">
      <dsp:nvSpPr>
        <dsp:cNvPr id="0" name=""/>
        <dsp:cNvSpPr/>
      </dsp:nvSpPr>
      <dsp:spPr>
        <a:xfrm rot="8964605">
          <a:off x="3298588" y="3149555"/>
          <a:ext cx="33803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8039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6A085-FD22-4EE7-94E3-2F0C4953639B}">
      <dsp:nvSpPr>
        <dsp:cNvPr id="0" name=""/>
        <dsp:cNvSpPr/>
      </dsp:nvSpPr>
      <dsp:spPr>
        <a:xfrm>
          <a:off x="2300362" y="3235567"/>
          <a:ext cx="1212949" cy="4909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Vzdělávání</a:t>
          </a:r>
        </a:p>
      </dsp:txBody>
      <dsp:txXfrm>
        <a:off x="2324330" y="3259535"/>
        <a:ext cx="1165013" cy="443050"/>
      </dsp:txXfrm>
    </dsp:sp>
    <dsp:sp modelId="{5FA77596-2D21-4CC2-BAC5-9A34841C8F02}">
      <dsp:nvSpPr>
        <dsp:cNvPr id="0" name=""/>
        <dsp:cNvSpPr/>
      </dsp:nvSpPr>
      <dsp:spPr>
        <a:xfrm rot="10963706">
          <a:off x="2788493" y="2824511"/>
          <a:ext cx="8250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5079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43DD8-E792-4BE7-A208-5B1AD72C7D59}">
      <dsp:nvSpPr>
        <dsp:cNvPr id="0" name=""/>
        <dsp:cNvSpPr/>
      </dsp:nvSpPr>
      <dsp:spPr>
        <a:xfrm>
          <a:off x="2106057" y="2546330"/>
          <a:ext cx="682904" cy="4845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Sídlo firem</a:t>
          </a:r>
        </a:p>
      </dsp:txBody>
      <dsp:txXfrm>
        <a:off x="2129710" y="2569983"/>
        <a:ext cx="635598" cy="437236"/>
      </dsp:txXfrm>
    </dsp:sp>
    <dsp:sp modelId="{0E2C0E38-2CE0-4B93-B3B6-161FA8319E1F}">
      <dsp:nvSpPr>
        <dsp:cNvPr id="0" name=""/>
        <dsp:cNvSpPr/>
      </dsp:nvSpPr>
      <dsp:spPr>
        <a:xfrm rot="12513031">
          <a:off x="2987746" y="2514539"/>
          <a:ext cx="6658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5843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EB1CA1-EAD8-4C3F-A5EF-2ACB409DB6DC}">
      <dsp:nvSpPr>
        <dsp:cNvPr id="0" name=""/>
        <dsp:cNvSpPr/>
      </dsp:nvSpPr>
      <dsp:spPr>
        <a:xfrm>
          <a:off x="2100633" y="1849724"/>
          <a:ext cx="927598" cy="506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Kreativní průmysl</a:t>
          </a:r>
        </a:p>
      </dsp:txBody>
      <dsp:txXfrm>
        <a:off x="2125368" y="1874459"/>
        <a:ext cx="878128" cy="457225"/>
      </dsp:txXfrm>
    </dsp:sp>
    <dsp:sp modelId="{36321A62-9360-4FBC-A25B-671995689075}">
      <dsp:nvSpPr>
        <dsp:cNvPr id="0" name=""/>
        <dsp:cNvSpPr/>
      </dsp:nvSpPr>
      <dsp:spPr>
        <a:xfrm rot="14298617">
          <a:off x="2983380" y="2158801"/>
          <a:ext cx="107989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79894" y="0"/>
              </a:lnTo>
            </a:path>
          </a:pathLst>
        </a:custGeom>
        <a:noFill/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77D1B-9646-466E-84DD-943C1C3E9074}">
      <dsp:nvSpPr>
        <dsp:cNvPr id="0" name=""/>
        <dsp:cNvSpPr/>
      </dsp:nvSpPr>
      <dsp:spPr>
        <a:xfrm>
          <a:off x="2590060" y="1188983"/>
          <a:ext cx="984158" cy="5103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Služby a volný čas</a:t>
          </a:r>
        </a:p>
      </dsp:txBody>
      <dsp:txXfrm>
        <a:off x="2614974" y="1213897"/>
        <a:ext cx="934330" cy="46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3699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6BBA2-C922-4716-A2E4-6ECA3285C882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987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823" y="3271382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3699" y="6456613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4D09A-569F-42ED-84D8-484C16694A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493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7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70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83E4D6-FB66-481E-990D-972B113B1C1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263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138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7206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727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641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763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283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698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4DBF20-F4FE-4F24-8621-B32C11AE552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970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2005" y="1867575"/>
            <a:ext cx="9089390" cy="1288654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4010" y="3406722"/>
            <a:ext cx="7485380" cy="1536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4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3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8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2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6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758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5" y="240754"/>
            <a:ext cx="2406015" cy="5129567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240754"/>
            <a:ext cx="7039822" cy="512956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55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983886"/>
            <a:ext cx="9089390" cy="2093019"/>
          </a:xfrm>
        </p:spPr>
        <p:txBody>
          <a:bodyPr anchor="b">
            <a:normAutofit/>
          </a:bodyPr>
          <a:lstStyle>
            <a:lvl1pPr algn="ctr">
              <a:defRPr sz="4734"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0065" y="20874"/>
            <a:ext cx="1113335" cy="70476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479972" cy="84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0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171" y="1119779"/>
            <a:ext cx="9223058" cy="7564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171" y="2033486"/>
            <a:ext cx="9223058" cy="3381366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602" y="4023218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/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320077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36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812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27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48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2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 anchor="t"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60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838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172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85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37A2E-470E-46C6-AB9F-A339485D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983886"/>
            <a:ext cx="8020050" cy="2093019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7DD624-347F-4B4A-8A22-CF5AC1E2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DF3A8A-CF03-404F-8363-89025883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FAA99-41B3-4342-813B-F41BDFA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A00F2-CCDD-413F-82EC-C27A5733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81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FA9E-3955-4801-A3E6-996DC066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EA414-31A4-4A5C-AE06-903D1470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86BA9-1FA8-4578-8875-EB2F1927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A592C-2C99-4D84-83FF-AF1CC929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0AA01-7E81-4D06-8BCD-EEFEA6BF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18148-84CF-440A-BEE1-C36ED188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28A7A-0A0E-4FEA-897C-AB1C7191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023217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75000"/>
                  </a:schemeClr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75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C7FC6-0E46-4D50-A49C-6575DF69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75657-D437-4B0E-9A49-DD59178A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4D38B-5624-4CAD-9243-A439574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03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89399-1F88-4DE1-9D81-E5230CB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FEB6E-3CEF-4DA3-8497-7BEFB02A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929A2D-5092-4141-BF32-02A12256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E43BA-4D27-43A6-8D10-2F923837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D23398-C215-42DE-83DA-21E16EAE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BD372-4052-47D8-9448-7CA22477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56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A700F-5678-4F95-A172-FEA80A6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320076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9CC039-656E-4D70-A42B-536DEB72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233B4F-95D6-4044-A77E-B5CEEF4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66D6F-4BE7-4961-AA2F-6F45D94B1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E740EE-EFDB-4D91-AF93-5B3F89993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D59840-2B9A-477D-8D50-410C8F9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FA7535-C817-4017-8B1E-C3FCF31F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3A39A-D197-49B8-A437-6728A7FC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93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A342-5ABB-47F7-AB29-ADECD57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8CD28C-4CB7-40E4-85DD-752B3AF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DC250B-8216-4671-8AEA-B5A2619D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BD689-9327-437F-ABBA-AE46231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2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C3353A-84CC-4E06-941B-AF11ADC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F486D7-BFF2-4050-B12F-B0C6B1A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C43BBE-C7DE-4198-BF82-25A0795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06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3863180"/>
            <a:ext cx="9089390" cy="1194022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2548084"/>
            <a:ext cx="9089390" cy="13150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45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691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36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382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727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073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419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764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9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CDE1-1D11-499D-8E1C-E5139697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4DD3-BE0A-4652-A9AF-6CA715ED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1C414-37CE-496D-8440-4B87B02D4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BCF6F-07DC-43E7-AA07-B009DE90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94A034-A2F5-476A-B01F-0B0352D3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BB9A5-7371-44B6-8093-8DFF72EE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00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97B04-E919-421E-9B51-421AE2E2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C005B8-3E78-48F7-AD21-1AF0D95B1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E94B7-8B3E-46BD-BFF5-A26878B1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F6F5A-98E1-4EC6-A987-06B8086A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2CA8A-EC68-4FCE-B214-00F87F2E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265BC-1803-4A5E-8EA6-D24299C2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76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61F0-B83C-4E28-87C2-1E61B07B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D9F4A1-5FBB-4172-B5E8-119828944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13B82-61BC-4831-AB81-0C7CF06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EEBBB-BB2F-433E-A53B-D30825F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3B64B-D2F3-4F52-A5DF-E055B8B9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71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2ED833-26ED-4F7C-8F23-00BE9CC87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63E12-DDC7-4C3F-ACBB-BE9FCB82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FF5FC-D294-4801-87E0-98A157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75BD-3CBF-4C0F-82E4-45AF63A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074AD-0BB4-4DDE-8A40-57FC9C51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91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0A411-F1CB-4EDA-CA21-F55F504D9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983886"/>
            <a:ext cx="8020050" cy="2093019"/>
          </a:xfrm>
        </p:spPr>
        <p:txBody>
          <a:bodyPr anchor="b"/>
          <a:lstStyle>
            <a:lvl1pPr algn="ctr"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114DFF-D275-D44F-A901-F71594585F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157620"/>
            <a:ext cx="8020050" cy="1451475"/>
          </a:xfrm>
        </p:spPr>
        <p:txBody>
          <a:bodyPr/>
          <a:lstStyle>
            <a:lvl1pPr marL="0" indent="0" algn="ctr">
              <a:buNone/>
              <a:defRPr sz="2104"/>
            </a:lvl1pPr>
            <a:lvl2pPr marL="400782" indent="0" algn="ctr">
              <a:buNone/>
              <a:defRPr sz="1753"/>
            </a:lvl2pPr>
            <a:lvl3pPr marL="801563" indent="0" algn="ctr">
              <a:buNone/>
              <a:defRPr sz="1578"/>
            </a:lvl3pPr>
            <a:lvl4pPr marL="1202345" indent="0" algn="ctr">
              <a:buNone/>
              <a:defRPr sz="1403"/>
            </a:lvl4pPr>
            <a:lvl5pPr marL="1603126" indent="0" algn="ctr">
              <a:buNone/>
              <a:defRPr sz="1403"/>
            </a:lvl5pPr>
            <a:lvl6pPr marL="2003908" indent="0" algn="ctr">
              <a:buNone/>
              <a:defRPr sz="1403"/>
            </a:lvl6pPr>
            <a:lvl7pPr marL="2404689" indent="0" algn="ctr">
              <a:buNone/>
              <a:defRPr sz="1403"/>
            </a:lvl7pPr>
            <a:lvl8pPr marL="2805471" indent="0" algn="ctr">
              <a:buNone/>
              <a:defRPr sz="1403"/>
            </a:lvl8pPr>
            <a:lvl9pPr marL="3206252" indent="0" algn="ctr">
              <a:buNone/>
              <a:defRPr sz="140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E2D0B-B838-8911-ACFC-BA1740C66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237D93-DFF0-B3A6-EA35-B3D24E2C1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862F440-822C-5459-2C22-55D53906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28531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2C3E35-BF16-350A-89EE-ACE5E53BA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CEA2EE9-1F77-466E-FF1E-AA316B32E7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5CECFB2-5503-6ED0-10C9-F06218656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7FA080-0563-D28D-FF7A-596A4117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61B825-3CF0-0B3F-E101-11FEEA175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357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02005D-C1EA-E708-430F-9DAF7A926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6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1137E4-4745-0A1C-F59B-87E0440D1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023217"/>
            <a:ext cx="9223058" cy="1315095"/>
          </a:xfrm>
        </p:spPr>
        <p:txBody>
          <a:bodyPr/>
          <a:lstStyle>
            <a:lvl1pPr marL="0" indent="0">
              <a:buNone/>
              <a:defRPr sz="2104">
                <a:solidFill>
                  <a:schemeClr val="tx1">
                    <a:tint val="82000"/>
                  </a:schemeClr>
                </a:solidFill>
              </a:defRPr>
            </a:lvl1pPr>
            <a:lvl2pPr marL="400782" indent="0">
              <a:buNone/>
              <a:defRPr sz="1753">
                <a:solidFill>
                  <a:schemeClr val="tx1">
                    <a:tint val="82000"/>
                  </a:schemeClr>
                </a:solidFill>
              </a:defRPr>
            </a:lvl2pPr>
            <a:lvl3pPr marL="801563" indent="0">
              <a:buNone/>
              <a:defRPr sz="1578">
                <a:solidFill>
                  <a:schemeClr val="tx1">
                    <a:tint val="82000"/>
                  </a:schemeClr>
                </a:solidFill>
              </a:defRPr>
            </a:lvl3pPr>
            <a:lvl4pPr marL="1202345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4pPr>
            <a:lvl5pPr marL="1603126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5pPr>
            <a:lvl6pPr marL="2003908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6pPr>
            <a:lvl7pPr marL="2404689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7pPr>
            <a:lvl8pPr marL="2805471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8pPr>
            <a:lvl9pPr marL="3206252" indent="0">
              <a:buNone/>
              <a:defRPr sz="140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98E6FCA-B496-19D8-D018-DD172CA9A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4E41C3-8B46-6A77-26AB-1250D7EFF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3683672-3180-C804-8A91-6EE9990D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21640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A9974-4EF8-8BFF-2DE4-E203BCE88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BA49CD-190A-3B9C-591A-EABAD2C0E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5A4277F-167A-E821-7F51-966BDD1CA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4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E3990A1-56E3-5B61-C80A-97D79D52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310F098-509B-A107-EA3F-B3EC244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78E7A2-649E-7BE7-674E-DAD56D3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3487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87680-4EA9-0BD4-AD0D-D9600FAE0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320076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BBA5F0-6B45-EE62-647D-BB6C552B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5" y="1473742"/>
            <a:ext cx="4523809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681F232-E1F6-5752-8EEA-E5446D7C16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5" y="2196000"/>
            <a:ext cx="4523809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7B3AFB6-E937-6F0E-56BF-6DD4F88D3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4" b="1"/>
            </a:lvl1pPr>
            <a:lvl2pPr marL="400782" indent="0">
              <a:buNone/>
              <a:defRPr sz="1753" b="1"/>
            </a:lvl2pPr>
            <a:lvl3pPr marL="801563" indent="0">
              <a:buNone/>
              <a:defRPr sz="1578" b="1"/>
            </a:lvl3pPr>
            <a:lvl4pPr marL="1202345" indent="0">
              <a:buNone/>
              <a:defRPr sz="1403" b="1"/>
            </a:lvl4pPr>
            <a:lvl5pPr marL="1603126" indent="0">
              <a:buNone/>
              <a:defRPr sz="1403" b="1"/>
            </a:lvl5pPr>
            <a:lvl6pPr marL="2003908" indent="0">
              <a:buNone/>
              <a:defRPr sz="1403" b="1"/>
            </a:lvl6pPr>
            <a:lvl7pPr marL="2404689" indent="0">
              <a:buNone/>
              <a:defRPr sz="1403" b="1"/>
            </a:lvl7pPr>
            <a:lvl8pPr marL="2805471" indent="0">
              <a:buNone/>
              <a:defRPr sz="1403" b="1"/>
            </a:lvl8pPr>
            <a:lvl9pPr marL="3206252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5C96B47-DA55-61B7-47E4-34DEFF661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196000"/>
            <a:ext cx="4546088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364B26-3608-7F61-A6F2-27A6098EC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3D96080-A2CB-AEC2-7F11-8E144080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E174327-416A-A329-416A-4D733C409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007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908C5-36ED-D22F-E589-FE250419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6A24F3-62DE-F2A6-8ABE-160BB014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538D6A-F0AB-A8CB-CE15-6AAB068CB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F51BEA-B3C1-0A9F-A194-D5776D1A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23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402769"/>
            <a:ext cx="4722918" cy="3967551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35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80C046-CC26-2FE8-466D-70A9DB7F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47EEB7-D6BB-B3BF-A264-EE79FD88B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4827F9E-FE32-3740-2880-F4F85ACC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1332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F321E-CCB1-FA1B-246F-6FD9A3F35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1B1BC3-353D-8C7B-5597-F6F015F01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>
              <a:defRPr sz="2805"/>
            </a:lvl1pPr>
            <a:lvl2pPr>
              <a:defRPr sz="2454"/>
            </a:lvl2pPr>
            <a:lvl3pPr>
              <a:defRPr sz="2104"/>
            </a:lvl3pPr>
            <a:lvl4pPr>
              <a:defRPr sz="1753"/>
            </a:lvl4pPr>
            <a:lvl5pPr>
              <a:defRPr sz="1753"/>
            </a:lvl5pPr>
            <a:lvl6pPr>
              <a:defRPr sz="1753"/>
            </a:lvl6pPr>
            <a:lvl7pPr>
              <a:defRPr sz="1753"/>
            </a:lvl7pPr>
            <a:lvl8pPr>
              <a:defRPr sz="1753"/>
            </a:lvl8pPr>
            <a:lvl9pPr>
              <a:defRPr sz="1753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AD9EF14-7F3A-2020-BEB1-F681BF89A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A8DCA7-159E-D09B-6434-DF3A8478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33ECCF-5BE1-631F-2404-C390B9836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F07E9B5-656B-8F7E-ED55-FCC5DDEC4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0207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261405-04BC-18D4-9CAD-6D4E6CF43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5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3574D28-D408-00FF-EA19-48DE03157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865598"/>
            <a:ext cx="5413534" cy="4272319"/>
          </a:xfrm>
        </p:spPr>
        <p:txBody>
          <a:bodyPr/>
          <a:lstStyle>
            <a:lvl1pPr marL="0" indent="0">
              <a:buNone/>
              <a:defRPr sz="2805"/>
            </a:lvl1pPr>
            <a:lvl2pPr marL="400782" indent="0">
              <a:buNone/>
              <a:defRPr sz="2454"/>
            </a:lvl2pPr>
            <a:lvl3pPr marL="801563" indent="0">
              <a:buNone/>
              <a:defRPr sz="2104"/>
            </a:lvl3pPr>
            <a:lvl4pPr marL="1202345" indent="0">
              <a:buNone/>
              <a:defRPr sz="1753"/>
            </a:lvl4pPr>
            <a:lvl5pPr marL="1603126" indent="0">
              <a:buNone/>
              <a:defRPr sz="1753"/>
            </a:lvl5pPr>
            <a:lvl6pPr marL="2003908" indent="0">
              <a:buNone/>
              <a:defRPr sz="1753"/>
            </a:lvl6pPr>
            <a:lvl7pPr marL="2404689" indent="0">
              <a:buNone/>
              <a:defRPr sz="1753"/>
            </a:lvl7pPr>
            <a:lvl8pPr marL="2805471" indent="0">
              <a:buNone/>
              <a:defRPr sz="1753"/>
            </a:lvl8pPr>
            <a:lvl9pPr marL="3206252" indent="0">
              <a:buNone/>
              <a:defRPr sz="1753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1440AC-A19F-14DC-1017-7C8485012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782" indent="0">
              <a:buNone/>
              <a:defRPr sz="1227"/>
            </a:lvl2pPr>
            <a:lvl3pPr marL="801563" indent="0">
              <a:buNone/>
              <a:defRPr sz="1052"/>
            </a:lvl3pPr>
            <a:lvl4pPr marL="1202345" indent="0">
              <a:buNone/>
              <a:defRPr sz="877"/>
            </a:lvl4pPr>
            <a:lvl5pPr marL="1603126" indent="0">
              <a:buNone/>
              <a:defRPr sz="877"/>
            </a:lvl5pPr>
            <a:lvl6pPr marL="2003908" indent="0">
              <a:buNone/>
              <a:defRPr sz="877"/>
            </a:lvl6pPr>
            <a:lvl7pPr marL="2404689" indent="0">
              <a:buNone/>
              <a:defRPr sz="877"/>
            </a:lvl7pPr>
            <a:lvl8pPr marL="2805471" indent="0">
              <a:buNone/>
              <a:defRPr sz="877"/>
            </a:lvl8pPr>
            <a:lvl9pPr marL="3206252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57AA7BF-61E4-D028-20BC-4B4DFEB05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BFBF19-C62F-BE01-F402-D869C4680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986193-A210-862D-9009-801A55710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9268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C9578F-3151-20FE-C50F-71E8563B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B94E37C-0B78-F640-A1B9-10334321E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5CAF3C-C84A-EDAB-7713-67045A318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EDDB9C-9C7C-501A-0AB7-321AAC919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7534D9-4B2F-4409-814E-4E98FDC37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18408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10A2BD3-8F2A-DA05-C7E3-C56D68A3F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6A5C98D-69B8-8CF5-0274-891E43AD68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8331EC-ACB4-6A1F-82F7-090573DB6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D21B3F6-DA6C-5F05-2C09-57495936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6AA6AB7-B7DA-CCB6-60BB-4E23DEA8C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214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37A2E-470E-46C6-AB9F-A339485D62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6675" y="983886"/>
            <a:ext cx="8020050" cy="2093019"/>
          </a:xfrm>
        </p:spPr>
        <p:txBody>
          <a:bodyPr anchor="b"/>
          <a:lstStyle>
            <a:lvl1pPr algn="ctr">
              <a:defRPr sz="525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7DD624-347F-4B4A-8A22-CF5AC1E25C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6675" y="3157621"/>
            <a:ext cx="8020050" cy="1451475"/>
          </a:xfrm>
        </p:spPr>
        <p:txBody>
          <a:bodyPr/>
          <a:lstStyle>
            <a:lvl1pPr marL="0" indent="0" algn="ctr">
              <a:buNone/>
              <a:defRPr sz="2103"/>
            </a:lvl1pPr>
            <a:lvl2pPr marL="400547" indent="0" algn="ctr">
              <a:buNone/>
              <a:defRPr sz="1752"/>
            </a:lvl2pPr>
            <a:lvl3pPr marL="801091" indent="0" algn="ctr">
              <a:buNone/>
              <a:defRPr sz="1577"/>
            </a:lvl3pPr>
            <a:lvl4pPr marL="1201638" indent="0" algn="ctr">
              <a:buNone/>
              <a:defRPr sz="1403"/>
            </a:lvl4pPr>
            <a:lvl5pPr marL="1602183" indent="0" algn="ctr">
              <a:buNone/>
              <a:defRPr sz="1403"/>
            </a:lvl5pPr>
            <a:lvl6pPr marL="2002729" indent="0" algn="ctr">
              <a:buNone/>
              <a:defRPr sz="1403"/>
            </a:lvl6pPr>
            <a:lvl7pPr marL="2403274" indent="0" algn="ctr">
              <a:buNone/>
              <a:defRPr sz="1403"/>
            </a:lvl7pPr>
            <a:lvl8pPr marL="2803820" indent="0" algn="ctr">
              <a:buNone/>
              <a:defRPr sz="1403"/>
            </a:lvl8pPr>
            <a:lvl9pPr marL="3204366" indent="0" algn="ctr">
              <a:buNone/>
              <a:defRPr sz="1403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DF3A8A-CF03-404F-8363-89025883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4FAA99-41B3-4342-813B-F41BDFA75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CA00F2-CCDD-413F-82EC-C27A57337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553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4FA9E-3955-4801-A3E6-996DC0667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67EA414-31A4-4A5C-AE06-903D1470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786BA9-1FA8-4578-8875-EB2F1927E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7A592C-2C99-4D84-83FF-AF1CC929E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20AA01-7E81-4D06-8BCD-EEFEA6BF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7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D18148-84CF-440A-BEE1-C36ED1888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602" y="1498792"/>
            <a:ext cx="9223058" cy="2500768"/>
          </a:xfrm>
        </p:spPr>
        <p:txBody>
          <a:bodyPr anchor="b"/>
          <a:lstStyle>
            <a:lvl1pPr>
              <a:defRPr sz="5257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E128A7A-0A0E-4FEA-897C-AB1C7191D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602" y="4023218"/>
            <a:ext cx="9223058" cy="1315095"/>
          </a:xfrm>
        </p:spPr>
        <p:txBody>
          <a:bodyPr/>
          <a:lstStyle>
            <a:lvl1pPr marL="0" indent="0">
              <a:buNone/>
              <a:defRPr sz="2103">
                <a:solidFill>
                  <a:schemeClr val="tx1">
                    <a:tint val="75000"/>
                  </a:schemeClr>
                </a:solidFill>
              </a:defRPr>
            </a:lvl1pPr>
            <a:lvl2pPr marL="400547" indent="0">
              <a:buNone/>
              <a:defRPr sz="1752">
                <a:solidFill>
                  <a:schemeClr val="tx1">
                    <a:tint val="75000"/>
                  </a:schemeClr>
                </a:solidFill>
              </a:defRPr>
            </a:lvl2pPr>
            <a:lvl3pPr marL="801091" indent="0">
              <a:buNone/>
              <a:defRPr sz="1577">
                <a:solidFill>
                  <a:schemeClr val="tx1">
                    <a:tint val="75000"/>
                  </a:schemeClr>
                </a:solidFill>
              </a:defRPr>
            </a:lvl3pPr>
            <a:lvl4pPr marL="1201638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4pPr>
            <a:lvl5pPr marL="1602183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5pPr>
            <a:lvl6pPr marL="2002729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6pPr>
            <a:lvl7pPr marL="2403274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7pPr>
            <a:lvl8pPr marL="2803820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8pPr>
            <a:lvl9pPr marL="3204366" indent="0">
              <a:buNone/>
              <a:defRPr sz="14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1C7FC6-0E46-4D50-A49C-6575DF694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C75657-D437-4B0E-9A49-DD59178AA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B4D38B-5624-4CAD-9243-A4395742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653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289399-1F88-4DE1-9D81-E5230CB87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CFEB6E-3CEF-4DA3-8497-7BEFB02A4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5171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F929A2D-5092-4141-BF32-02A122561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3535" y="1600380"/>
            <a:ext cx="4544695" cy="38144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4BE43BA-4D27-43A6-8D10-2F923837F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D23398-C215-42DE-83DA-21E16EAE8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A6BD372-4052-47D8-9448-7CA224774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18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A700F-5678-4F95-A172-FEA80A6FE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5" y="320076"/>
            <a:ext cx="9223058" cy="116201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9CC039-656E-4D70-A42B-536DEB721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566" y="1473742"/>
            <a:ext cx="4523809" cy="722258"/>
          </a:xfrm>
        </p:spPr>
        <p:txBody>
          <a:bodyPr anchor="b"/>
          <a:lstStyle>
            <a:lvl1pPr marL="0" indent="0">
              <a:buNone/>
              <a:defRPr sz="2103" b="1"/>
            </a:lvl1pPr>
            <a:lvl2pPr marL="400547" indent="0">
              <a:buNone/>
              <a:defRPr sz="1752" b="1"/>
            </a:lvl2pPr>
            <a:lvl3pPr marL="801091" indent="0">
              <a:buNone/>
              <a:defRPr sz="1577" b="1"/>
            </a:lvl3pPr>
            <a:lvl4pPr marL="1201638" indent="0">
              <a:buNone/>
              <a:defRPr sz="1403" b="1"/>
            </a:lvl4pPr>
            <a:lvl5pPr marL="1602183" indent="0">
              <a:buNone/>
              <a:defRPr sz="1403" b="1"/>
            </a:lvl5pPr>
            <a:lvl6pPr marL="2002729" indent="0">
              <a:buNone/>
              <a:defRPr sz="1403" b="1"/>
            </a:lvl6pPr>
            <a:lvl7pPr marL="2403274" indent="0">
              <a:buNone/>
              <a:defRPr sz="1403" b="1"/>
            </a:lvl7pPr>
            <a:lvl8pPr marL="2803820" indent="0">
              <a:buNone/>
              <a:defRPr sz="1403" b="1"/>
            </a:lvl8pPr>
            <a:lvl9pPr marL="3204366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7233B4F-95D6-4044-A77E-B5CEEF497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566" y="2196001"/>
            <a:ext cx="4523809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7A66D6F-4BE7-4961-AA2F-6F45D94B11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13534" y="1473742"/>
            <a:ext cx="4546088" cy="722258"/>
          </a:xfrm>
        </p:spPr>
        <p:txBody>
          <a:bodyPr anchor="b"/>
          <a:lstStyle>
            <a:lvl1pPr marL="0" indent="0">
              <a:buNone/>
              <a:defRPr sz="2103" b="1"/>
            </a:lvl1pPr>
            <a:lvl2pPr marL="400547" indent="0">
              <a:buNone/>
              <a:defRPr sz="1752" b="1"/>
            </a:lvl2pPr>
            <a:lvl3pPr marL="801091" indent="0">
              <a:buNone/>
              <a:defRPr sz="1577" b="1"/>
            </a:lvl3pPr>
            <a:lvl4pPr marL="1201638" indent="0">
              <a:buNone/>
              <a:defRPr sz="1403" b="1"/>
            </a:lvl4pPr>
            <a:lvl5pPr marL="1602183" indent="0">
              <a:buNone/>
              <a:defRPr sz="1403" b="1"/>
            </a:lvl5pPr>
            <a:lvl6pPr marL="2002729" indent="0">
              <a:buNone/>
              <a:defRPr sz="1403" b="1"/>
            </a:lvl6pPr>
            <a:lvl7pPr marL="2403274" indent="0">
              <a:buNone/>
              <a:defRPr sz="1403" b="1"/>
            </a:lvl7pPr>
            <a:lvl8pPr marL="2803820" indent="0">
              <a:buNone/>
              <a:defRPr sz="1403" b="1"/>
            </a:lvl8pPr>
            <a:lvl9pPr marL="3204366" indent="0">
              <a:buNone/>
              <a:defRPr sz="140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2E740EE-EFDB-4D91-AF93-5B3F899936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13534" y="2196001"/>
            <a:ext cx="4546088" cy="32299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21D59840-2B9A-477D-8D50-410C8F92F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9FA7535-C817-4017-8B1E-C3FCF31F6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C83A39A-D197-49B8-A437-6728A7FC1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50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345712"/>
            <a:ext cx="4724775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1906540"/>
            <a:ext cx="4724775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101" y="1345712"/>
            <a:ext cx="4726631" cy="560829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4558" indent="0">
              <a:buNone/>
              <a:defRPr sz="2300" b="1"/>
            </a:lvl2pPr>
            <a:lvl3pPr marL="1069116" indent="0">
              <a:buNone/>
              <a:defRPr sz="2100" b="1"/>
            </a:lvl3pPr>
            <a:lvl4pPr marL="1603675" indent="0">
              <a:buNone/>
              <a:defRPr sz="1900" b="1"/>
            </a:lvl4pPr>
            <a:lvl5pPr marL="2138233" indent="0">
              <a:buNone/>
              <a:defRPr sz="1900" b="1"/>
            </a:lvl5pPr>
            <a:lvl6pPr marL="2672791" indent="0">
              <a:buNone/>
              <a:defRPr sz="1900" b="1"/>
            </a:lvl6pPr>
            <a:lvl7pPr marL="3207349" indent="0">
              <a:buNone/>
              <a:defRPr sz="1900" b="1"/>
            </a:lvl7pPr>
            <a:lvl8pPr marL="3741908" indent="0">
              <a:buNone/>
              <a:defRPr sz="1900" b="1"/>
            </a:lvl8pPr>
            <a:lvl9pPr marL="4276466" indent="0">
              <a:buNone/>
              <a:defRPr sz="19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1" y="1906540"/>
            <a:ext cx="4726631" cy="346378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4A342-5ABB-47F7-AB29-ADECD5702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28CD28C-4CB7-40E4-85DD-752B3AF0B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0DC250B-8216-4671-8AEA-B5A2619D0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BD689-9327-437F-ABBA-AE462316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2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5C3353A-84CC-4E06-941B-AF11ADC87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F486D7-BFF2-4050-B12F-B0C6B1AD3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CC43BBE-C7DE-4198-BF82-25A079546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413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DDCDE1-1D11-499D-8E1C-E51396977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224DD3-BE0A-4652-A9AF-6CA715ED2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6088" y="865599"/>
            <a:ext cx="5413534" cy="4272319"/>
          </a:xfrm>
        </p:spPr>
        <p:txBody>
          <a:bodyPr/>
          <a:lstStyle>
            <a:lvl1pPr>
              <a:defRPr sz="2803"/>
            </a:lvl1pPr>
            <a:lvl2pPr>
              <a:defRPr sz="2453"/>
            </a:lvl2pPr>
            <a:lvl3pPr>
              <a:defRPr sz="2103"/>
            </a:lvl3pPr>
            <a:lvl4pPr>
              <a:defRPr sz="1752"/>
            </a:lvl4pPr>
            <a:lvl5pPr>
              <a:defRPr sz="1752"/>
            </a:lvl5pPr>
            <a:lvl6pPr>
              <a:defRPr sz="1752"/>
            </a:lvl6pPr>
            <a:lvl7pPr>
              <a:defRPr sz="1752"/>
            </a:lvl7pPr>
            <a:lvl8pPr>
              <a:defRPr sz="1752"/>
            </a:lvl8pPr>
            <a:lvl9pPr>
              <a:defRPr sz="1752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4A1C414-37CE-496D-8440-4B87B02D4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547" indent="0">
              <a:buNone/>
              <a:defRPr sz="1226"/>
            </a:lvl2pPr>
            <a:lvl3pPr marL="801091" indent="0">
              <a:buNone/>
              <a:defRPr sz="1051"/>
            </a:lvl3pPr>
            <a:lvl4pPr marL="1201638" indent="0">
              <a:buNone/>
              <a:defRPr sz="877"/>
            </a:lvl4pPr>
            <a:lvl5pPr marL="1602183" indent="0">
              <a:buNone/>
              <a:defRPr sz="877"/>
            </a:lvl5pPr>
            <a:lvl6pPr marL="2002729" indent="0">
              <a:buNone/>
              <a:defRPr sz="877"/>
            </a:lvl6pPr>
            <a:lvl7pPr marL="2403274" indent="0">
              <a:buNone/>
              <a:defRPr sz="877"/>
            </a:lvl7pPr>
            <a:lvl8pPr marL="2803820" indent="0">
              <a:buNone/>
              <a:defRPr sz="877"/>
            </a:lvl8pPr>
            <a:lvl9pPr marL="3204366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1FBCF6F-07DC-43E7-AA07-B009DE90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94A034-A2F5-476A-B01F-0B0352D3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7BB9A5-7371-44B6-8093-8DFF72EE6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933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B97B04-E919-421E-9B51-421AE2E2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64" y="400791"/>
            <a:ext cx="3448900" cy="1402768"/>
          </a:xfrm>
        </p:spPr>
        <p:txBody>
          <a:bodyPr anchor="b"/>
          <a:lstStyle>
            <a:lvl1pPr>
              <a:defRPr sz="2803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CC005B8-3E78-48F7-AD21-1AF0D95B1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46088" y="865599"/>
            <a:ext cx="5413534" cy="4272319"/>
          </a:xfrm>
        </p:spPr>
        <p:txBody>
          <a:bodyPr/>
          <a:lstStyle>
            <a:lvl1pPr marL="0" indent="0">
              <a:buNone/>
              <a:defRPr sz="2803"/>
            </a:lvl1pPr>
            <a:lvl2pPr marL="400547" indent="0">
              <a:buNone/>
              <a:defRPr sz="2453"/>
            </a:lvl2pPr>
            <a:lvl3pPr marL="801091" indent="0">
              <a:buNone/>
              <a:defRPr sz="2103"/>
            </a:lvl3pPr>
            <a:lvl4pPr marL="1201638" indent="0">
              <a:buNone/>
              <a:defRPr sz="1752"/>
            </a:lvl4pPr>
            <a:lvl5pPr marL="1602183" indent="0">
              <a:buNone/>
              <a:defRPr sz="1752"/>
            </a:lvl5pPr>
            <a:lvl6pPr marL="2002729" indent="0">
              <a:buNone/>
              <a:defRPr sz="1752"/>
            </a:lvl6pPr>
            <a:lvl7pPr marL="2403274" indent="0">
              <a:buNone/>
              <a:defRPr sz="1752"/>
            </a:lvl7pPr>
            <a:lvl8pPr marL="2803820" indent="0">
              <a:buNone/>
              <a:defRPr sz="1752"/>
            </a:lvl8pPr>
            <a:lvl9pPr marL="3204366" indent="0">
              <a:buNone/>
              <a:defRPr sz="1752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DE94B7-8B3E-46BD-BFF5-A26878B1D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6564" y="1803559"/>
            <a:ext cx="3448900" cy="3341316"/>
          </a:xfrm>
        </p:spPr>
        <p:txBody>
          <a:bodyPr/>
          <a:lstStyle>
            <a:lvl1pPr marL="0" indent="0">
              <a:buNone/>
              <a:defRPr sz="1403"/>
            </a:lvl1pPr>
            <a:lvl2pPr marL="400547" indent="0">
              <a:buNone/>
              <a:defRPr sz="1226"/>
            </a:lvl2pPr>
            <a:lvl3pPr marL="801091" indent="0">
              <a:buNone/>
              <a:defRPr sz="1051"/>
            </a:lvl3pPr>
            <a:lvl4pPr marL="1201638" indent="0">
              <a:buNone/>
              <a:defRPr sz="877"/>
            </a:lvl4pPr>
            <a:lvl5pPr marL="1602183" indent="0">
              <a:buNone/>
              <a:defRPr sz="877"/>
            </a:lvl5pPr>
            <a:lvl6pPr marL="2002729" indent="0">
              <a:buNone/>
              <a:defRPr sz="877"/>
            </a:lvl6pPr>
            <a:lvl7pPr marL="2403274" indent="0">
              <a:buNone/>
              <a:defRPr sz="877"/>
            </a:lvl7pPr>
            <a:lvl8pPr marL="2803820" indent="0">
              <a:buNone/>
              <a:defRPr sz="877"/>
            </a:lvl8pPr>
            <a:lvl9pPr marL="3204366" indent="0">
              <a:buNone/>
              <a:defRPr sz="87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F5F6F5A-98E1-4EC6-A987-06B8086AE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F2CA8A-EC68-4FCE-B214-00F87F2E7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2265BC-1803-4A5E-8EA6-D24299C2D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6961F0-B83C-4E28-87C2-1E61B07B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3D9F4A1-5FBB-4172-B5E8-119828944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7C13B82-61BC-4831-AB81-0C7CF065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AEEBBB-BB2F-433E-A53B-D30825F52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73B64B-D2F3-4F52-A5DF-E055B8B9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17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2ED833-26ED-4F7C-8F23-00BE9CC87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652465" y="320076"/>
            <a:ext cx="2305764" cy="5094776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6A63E12-DDC7-4C3F-ACBB-BE9FCB82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35171" y="320076"/>
            <a:ext cx="6783626" cy="5094776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8FF5FC-D294-4801-87E0-98A157C1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0E75BD-3CBF-4C0F-82E4-45AF63AC8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CC074AD-0BB4-4DDE-8A40-57FC9C51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92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81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84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239361"/>
            <a:ext cx="3518055" cy="101867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239362"/>
            <a:ext cx="5977908" cy="5130959"/>
          </a:xfrm>
        </p:spPr>
        <p:txBody>
          <a:bodyPr/>
          <a:lstStyle>
            <a:lvl1pPr>
              <a:defRPr sz="37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258040"/>
            <a:ext cx="3518055" cy="4112281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82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4208304"/>
            <a:ext cx="6416040" cy="49681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537171"/>
            <a:ext cx="6416040" cy="3607118"/>
          </a:xfrm>
        </p:spPr>
        <p:txBody>
          <a:bodyPr/>
          <a:lstStyle>
            <a:lvl1pPr marL="0" indent="0">
              <a:buNone/>
              <a:defRPr sz="3700"/>
            </a:lvl1pPr>
            <a:lvl2pPr marL="534558" indent="0">
              <a:buNone/>
              <a:defRPr sz="3300"/>
            </a:lvl2pPr>
            <a:lvl3pPr marL="1069116" indent="0">
              <a:buNone/>
              <a:defRPr sz="2800"/>
            </a:lvl3pPr>
            <a:lvl4pPr marL="1603675" indent="0">
              <a:buNone/>
              <a:defRPr sz="2300"/>
            </a:lvl4pPr>
            <a:lvl5pPr marL="2138233" indent="0">
              <a:buNone/>
              <a:defRPr sz="2300"/>
            </a:lvl5pPr>
            <a:lvl6pPr marL="2672791" indent="0">
              <a:buNone/>
              <a:defRPr sz="2300"/>
            </a:lvl6pPr>
            <a:lvl7pPr marL="3207349" indent="0">
              <a:buNone/>
              <a:defRPr sz="2300"/>
            </a:lvl7pPr>
            <a:lvl8pPr marL="3741908" indent="0">
              <a:buNone/>
              <a:defRPr sz="2300"/>
            </a:lvl8pPr>
            <a:lvl9pPr marL="4276466" indent="0">
              <a:buNone/>
              <a:defRPr sz="23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4705118"/>
            <a:ext cx="6416040" cy="705559"/>
          </a:xfrm>
        </p:spPr>
        <p:txBody>
          <a:bodyPr/>
          <a:lstStyle>
            <a:lvl1pPr marL="0" indent="0">
              <a:buNone/>
              <a:defRPr sz="1600"/>
            </a:lvl1pPr>
            <a:lvl2pPr marL="534558" indent="0">
              <a:buNone/>
              <a:defRPr sz="1400"/>
            </a:lvl2pPr>
            <a:lvl3pPr marL="1069116" indent="0">
              <a:buNone/>
              <a:defRPr sz="1200"/>
            </a:lvl3pPr>
            <a:lvl4pPr marL="1603675" indent="0">
              <a:buNone/>
              <a:defRPr sz="1100"/>
            </a:lvl4pPr>
            <a:lvl5pPr marL="2138233" indent="0">
              <a:buNone/>
              <a:defRPr sz="1100"/>
            </a:lvl5pPr>
            <a:lvl6pPr marL="2672791" indent="0">
              <a:buNone/>
              <a:defRPr sz="1100"/>
            </a:lvl6pPr>
            <a:lvl7pPr marL="3207349" indent="0">
              <a:buNone/>
              <a:defRPr sz="1100"/>
            </a:lvl7pPr>
            <a:lvl8pPr marL="3741908" indent="0">
              <a:buNone/>
              <a:defRPr sz="1100"/>
            </a:lvl8pPr>
            <a:lvl9pPr marL="4276466" indent="0">
              <a:buNone/>
              <a:defRPr sz="11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897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670" y="240754"/>
            <a:ext cx="9624060" cy="1001977"/>
          </a:xfrm>
          <a:prstGeom prst="rect">
            <a:avLst/>
          </a:prstGeom>
        </p:spPr>
        <p:txBody>
          <a:bodyPr vert="horz" lIns="106912" tIns="53456" rIns="106912" bIns="53456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402769"/>
            <a:ext cx="9624060" cy="3967551"/>
          </a:xfrm>
          <a:prstGeom prst="rect">
            <a:avLst/>
          </a:prstGeom>
        </p:spPr>
        <p:txBody>
          <a:bodyPr vert="horz" lIns="106912" tIns="53456" rIns="106912" bIns="53456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670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81E86-7C58-4DA6-9EFD-84489A45ED73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3579" y="5572107"/>
            <a:ext cx="3386243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3603" y="5572107"/>
            <a:ext cx="2495127" cy="320076"/>
          </a:xfrm>
          <a:prstGeom prst="rect">
            <a:avLst/>
          </a:prstGeom>
        </p:spPr>
        <p:txBody>
          <a:bodyPr vert="horz" lIns="106912" tIns="53456" rIns="106912" bIns="5345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A867-DC48-4C03-9B32-2A94F36215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55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069116" rtl="0" eaLnBrk="1" latinLnBrk="0" hangingPunct="1">
        <a:spcBef>
          <a:spcPct val="0"/>
        </a:spcBef>
        <a:buNone/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0919" indent="-40091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57" indent="-33409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36396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954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512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070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74629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09187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43745" indent="-267279" algn="l" defTabSz="10691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55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11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3675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8233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791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7349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1908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6466" algn="l" defTabSz="10691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171" y="320077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171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00F60-94D9-49BB-8414-3D123BF01143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27.08.2024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2189" y="5572108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2214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64517-D725-44D6-9ADB-4198882A283E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B07806-755C-4073-85FD-1B32EFF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20076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102E36-F8AA-4350-8220-9F902425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AFDE5-5815-4468-ACE5-D6D821E8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C30B1-8047-4319-A3A2-F58BA95B2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5572107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5471C-7C9E-44FF-B83B-54FC22B8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3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606F518-F9D6-CA8D-F89B-FCA1711E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1" y="320076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7B22E6-63CE-1E2C-C7AD-D3321E25A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1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A0B39F-BD7A-92B3-AF67-9CB26671C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8FF345-7059-46BE-B2E7-A6D87FF88C54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967E34-B316-E12F-16C5-A81EDF053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89" y="5572107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C70EF5-D64E-9541-CF8B-E2AEC8579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4" y="5572107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97FB1E-0B44-4CE0-8315-B3F32A86E3B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583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801563" rtl="0" eaLnBrk="1" latinLnBrk="0" hangingPunct="1">
        <a:lnSpc>
          <a:spcPct val="90000"/>
        </a:lnSpc>
        <a:spcBef>
          <a:spcPct val="0"/>
        </a:spcBef>
        <a:buNone/>
        <a:defRPr sz="38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391" indent="-200391" algn="l" defTabSz="801563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4" kern="1200">
          <a:solidFill>
            <a:schemeClr val="tx1"/>
          </a:solidFill>
          <a:latin typeface="+mn-lt"/>
          <a:ea typeface="+mn-ea"/>
          <a:cs typeface="+mn-cs"/>
        </a:defRPr>
      </a:lvl1pPr>
      <a:lvl2pPr marL="601172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4" kern="1200">
          <a:solidFill>
            <a:schemeClr val="tx1"/>
          </a:solidFill>
          <a:latin typeface="+mn-lt"/>
          <a:ea typeface="+mn-ea"/>
          <a:cs typeface="+mn-cs"/>
        </a:defRPr>
      </a:lvl2pPr>
      <a:lvl3pPr marL="1001954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3" kern="1200">
          <a:solidFill>
            <a:schemeClr val="tx1"/>
          </a:solidFill>
          <a:latin typeface="+mn-lt"/>
          <a:ea typeface="+mn-ea"/>
          <a:cs typeface="+mn-cs"/>
        </a:defRPr>
      </a:lvl3pPr>
      <a:lvl4pPr marL="1402735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803517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204298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605080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3005861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406643" indent="-200391" algn="l" defTabSz="801563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1pPr>
      <a:lvl2pPr marL="40078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2pPr>
      <a:lvl3pPr marL="801563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3pPr>
      <a:lvl4pPr marL="1202345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4pPr>
      <a:lvl5pPr marL="1603126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5pPr>
      <a:lvl6pPr marL="2003908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6pPr>
      <a:lvl7pPr marL="2404689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7pPr>
      <a:lvl8pPr marL="2805471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8pPr>
      <a:lvl9pPr marL="3206252" algn="l" defTabSz="801563" rtl="0" eaLnBrk="1" latinLnBrk="0" hangingPunct="1">
        <a:defRPr sz="1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4B07806-755C-4073-85FD-1B32EFFDA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72" y="320076"/>
            <a:ext cx="9223058" cy="1162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3102E36-F8AA-4350-8220-9F9024252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5172" y="1600380"/>
            <a:ext cx="9223058" cy="381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5AFDE5-5815-4468-ACE5-D6D821E8A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5171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8657-3DB9-4200-AC90-3A006DF785AF}" type="datetimeFigureOut">
              <a:rPr lang="cs-CZ" smtClean="0"/>
              <a:t>27.08.2024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C30B1-8047-4319-A3A2-F58BA95B24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42190" y="5572108"/>
            <a:ext cx="3609023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85471C-7C9E-44FF-B83B-54FC22B8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215" y="5572108"/>
            <a:ext cx="2406015" cy="3200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5C3A3-B6C5-40F7-9495-E20E3427DB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3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801091" rtl="0" eaLnBrk="1" latinLnBrk="0" hangingPunct="1">
        <a:lnSpc>
          <a:spcPct val="90000"/>
        </a:lnSpc>
        <a:spcBef>
          <a:spcPct val="0"/>
        </a:spcBef>
        <a:buNone/>
        <a:defRPr sz="38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273" indent="-200273" algn="l" defTabSz="801091" rtl="0" eaLnBrk="1" latinLnBrk="0" hangingPunct="1">
        <a:lnSpc>
          <a:spcPct val="90000"/>
        </a:lnSpc>
        <a:spcBef>
          <a:spcPts val="877"/>
        </a:spcBef>
        <a:buFont typeface="Arial" panose="020B0604020202020204" pitchFamily="34" charset="0"/>
        <a:buChar char="•"/>
        <a:defRPr sz="2453" kern="1200">
          <a:solidFill>
            <a:schemeClr val="tx1"/>
          </a:solidFill>
          <a:latin typeface="+mn-lt"/>
          <a:ea typeface="+mn-ea"/>
          <a:cs typeface="+mn-cs"/>
        </a:defRPr>
      </a:lvl1pPr>
      <a:lvl2pPr marL="600818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2103" kern="1200">
          <a:solidFill>
            <a:schemeClr val="tx1"/>
          </a:solidFill>
          <a:latin typeface="+mn-lt"/>
          <a:ea typeface="+mn-ea"/>
          <a:cs typeface="+mn-cs"/>
        </a:defRPr>
      </a:lvl2pPr>
      <a:lvl3pPr marL="1001365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752" kern="1200">
          <a:solidFill>
            <a:schemeClr val="tx1"/>
          </a:solidFill>
          <a:latin typeface="+mn-lt"/>
          <a:ea typeface="+mn-ea"/>
          <a:cs typeface="+mn-cs"/>
        </a:defRPr>
      </a:lvl3pPr>
      <a:lvl4pPr marL="1401910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802456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203001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603548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3004092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404639" indent="-200273" algn="l" defTabSz="801091" rtl="0" eaLnBrk="1" latinLnBrk="0" hangingPunct="1">
        <a:lnSpc>
          <a:spcPct val="90000"/>
        </a:lnSpc>
        <a:spcBef>
          <a:spcPts val="437"/>
        </a:spcBef>
        <a:buFont typeface="Arial" panose="020B0604020202020204" pitchFamily="34" charset="0"/>
        <a:buChar char="•"/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1pPr>
      <a:lvl2pPr marL="400547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2pPr>
      <a:lvl3pPr marL="801091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3pPr>
      <a:lvl4pPr marL="1201638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4pPr>
      <a:lvl5pPr marL="1602183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5pPr>
      <a:lvl6pPr marL="2002729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6pPr>
      <a:lvl7pPr marL="2403274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7pPr>
      <a:lvl8pPr marL="2803820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8pPr>
      <a:lvl9pPr marL="3204366" algn="l" defTabSz="801091" rtl="0" eaLnBrk="1" latinLnBrk="0" hangingPunct="1">
        <a:defRPr sz="15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em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972BC65-30FD-4720-B760-02DD08E4B2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3"/>
            <a:ext cx="10693400" cy="3565923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7CA47844-70C0-4A55-9CE2-9B1B490A8FCA}"/>
              </a:ext>
            </a:extLst>
          </p:cNvPr>
          <p:cNvSpPr txBox="1"/>
          <p:nvPr/>
        </p:nvSpPr>
        <p:spPr>
          <a:xfrm>
            <a:off x="256564" y="3772193"/>
            <a:ext cx="10180271" cy="1200329"/>
          </a:xfrm>
          <a:prstGeom prst="rect">
            <a:avLst/>
          </a:prstGeom>
          <a:solidFill>
            <a:srgbClr val="003C69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ŘÍDICÍ VÝBOR OSTRAVSKÉ METROPOLITNÍ OBLASTI 2021-2027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18. JEDNÁNÍ ŘÍDICÍHO VÝBORU STRATEGIE OMO  12. 8. 2024 </a:t>
            </a:r>
          </a:p>
          <a:p>
            <a:r>
              <a:rPr lang="cs-CZ" sz="2400" b="1" dirty="0">
                <a:solidFill>
                  <a:schemeClr val="bg1"/>
                </a:solidFill>
                <a:cs typeface="Calibri"/>
              </a:rPr>
              <a:t>ZÁMEK VÍTKOVICE</a:t>
            </a:r>
          </a:p>
        </p:txBody>
      </p:sp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2" y="5518303"/>
            <a:ext cx="2432394" cy="324197"/>
          </a:xfrm>
          <a:prstGeom prst="rect">
            <a:avLst/>
          </a:prstGeom>
        </p:spPr>
      </p:pic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747EC9C4-091D-4225-B64B-1B0B9A43C0C5}"/>
              </a:ext>
            </a:extLst>
          </p:cNvPr>
          <p:cNvCxnSpPr>
            <a:cxnSpLocks/>
          </p:cNvCxnSpPr>
          <p:nvPr/>
        </p:nvCxnSpPr>
        <p:spPr>
          <a:xfrm>
            <a:off x="0" y="3566316"/>
            <a:ext cx="10693400" cy="0"/>
          </a:xfrm>
          <a:prstGeom prst="line">
            <a:avLst/>
          </a:prstGeom>
          <a:ln w="19050">
            <a:solidFill>
              <a:srgbClr val="003C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>
            <a:extLst>
              <a:ext uri="{FF2B5EF4-FFF2-40B4-BE49-F238E27FC236}">
                <a16:creationId xmlns:a16="http://schemas.microsoft.com/office/drawing/2014/main" id="{A4A8FBBD-9D27-8789-CA56-AA781F9595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9" y="5518303"/>
            <a:ext cx="2893989" cy="3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F4A350-501D-36D3-21E9-0D17D8381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35" y="88427"/>
            <a:ext cx="9624060" cy="1001977"/>
          </a:xfrm>
        </p:spPr>
        <p:txBody>
          <a:bodyPr>
            <a:normAutofit fontScale="90000"/>
          </a:bodyPr>
          <a:lstStyle/>
          <a:p>
            <a:r>
              <a:rPr lang="cs-CZ"/>
              <a:t>Opatření programového rámce IROP</a:t>
            </a:r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CDC36BDA-1945-D21B-7446-8FC2E1F70C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593490"/>
              </p:ext>
            </p:extLst>
          </p:nvPr>
        </p:nvGraphicFramePr>
        <p:xfrm>
          <a:off x="534670" y="822165"/>
          <a:ext cx="9623425" cy="3967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>
            <a:extLst>
              <a:ext uri="{FF2B5EF4-FFF2-40B4-BE49-F238E27FC236}">
                <a16:creationId xmlns:a16="http://schemas.microsoft.com/office/drawing/2014/main" id="{D9CE728F-825F-404D-3177-C1AA3580ED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6" y="5742462"/>
            <a:ext cx="1428633" cy="180974"/>
          </a:xfrm>
          <a:prstGeom prst="rect">
            <a:avLst/>
          </a:prstGeom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C4B8E659-E10A-6B9A-29C9-6A587D6FE2B5}"/>
              </a:ext>
            </a:extLst>
          </p:cNvPr>
          <p:cNvGrpSpPr/>
          <p:nvPr/>
        </p:nvGrpSpPr>
        <p:grpSpPr>
          <a:xfrm>
            <a:off x="5168685" y="5068297"/>
            <a:ext cx="5201055" cy="345155"/>
            <a:chOff x="7839238" y="2695940"/>
            <a:chExt cx="1780897" cy="1068538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7518F41E-56BF-8C62-11F8-8B67FF1FC3CA}"/>
                </a:ext>
              </a:extLst>
            </p:cNvPr>
            <p:cNvSpPr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21E2B898-68B8-BC6B-0507-F25A1A5EE349}"/>
                </a:ext>
              </a:extLst>
            </p:cNvPr>
            <p:cNvSpPr txBox="1"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 kern="1200" dirty="0"/>
                <a:t>Na 18. ŘV řešená opatření PR IROP</a:t>
              </a: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997E7EA3-4C89-C56A-7379-FF24F7A80BD9}"/>
              </a:ext>
            </a:extLst>
          </p:cNvPr>
          <p:cNvGrpSpPr/>
          <p:nvPr/>
        </p:nvGrpSpPr>
        <p:grpSpPr>
          <a:xfrm>
            <a:off x="5168685" y="5486227"/>
            <a:ext cx="5201055" cy="345155"/>
            <a:chOff x="7839238" y="2695940"/>
            <a:chExt cx="1780897" cy="1068538"/>
          </a:xfrm>
        </p:grpSpPr>
        <p:sp>
          <p:nvSpPr>
            <p:cNvPr id="9" name="Obdélník 8">
              <a:extLst>
                <a:ext uri="{FF2B5EF4-FFF2-40B4-BE49-F238E27FC236}">
                  <a16:creationId xmlns:a16="http://schemas.microsoft.com/office/drawing/2014/main" id="{2C7D7904-7249-CED1-F4C5-2A2D3F54555A}"/>
                </a:ext>
              </a:extLst>
            </p:cNvPr>
            <p:cNvSpPr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63542993-B2A5-C3A3-820E-225B05D56F78}"/>
                </a:ext>
              </a:extLst>
            </p:cNvPr>
            <p:cNvSpPr txBox="1"/>
            <p:nvPr/>
          </p:nvSpPr>
          <p:spPr>
            <a:xfrm>
              <a:off x="7839238" y="2695940"/>
              <a:ext cx="1780897" cy="1068538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1600"/>
                <a:t>Dnes neřešená </a:t>
              </a:r>
              <a:r>
                <a:rPr lang="cs-CZ" sz="1600" kern="1200"/>
                <a:t>opatření PR IROP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93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229442" y="66902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irop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č.3 základní školy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121218" y="793674"/>
            <a:ext cx="10644054" cy="5375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ZŠ	</a:t>
            </a:r>
            <a:r>
              <a:rPr lang="en-US" sz="2400" b="1" dirty="0">
                <a:solidFill>
                  <a:srgbClr val="000000"/>
                </a:solidFill>
                <a:effectLst/>
                <a:ea typeface="SimSun" panose="02010600030101010101" pitchFamily="2" charset="-122"/>
              </a:rPr>
              <a:t>584 575 181,80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SimSun" panose="02010600030101010101" pitchFamily="2" charset="-122"/>
                <a:cs typeface="+mn-cs"/>
              </a:rPr>
              <a:t>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Kč / 70 záměrů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577 081 067,07 Kč / 69 záměrů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	516 003 574,76 Kč / 66 projektů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Finančně ukončené projekty			  16 897 799,02 Kč / 7 projektů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„Pokročilé metody digitálního vzdělávání na vybraných ZŠ v Ostravě-</a:t>
            </a: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Porubě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19 184 140,13 Kč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„Zavedení virtuální reality do odborných učeben základních škol – Havířov“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27 523 098,76 Kč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„Virtuální realita ZŠ Komenského Bílovec“		    6 510 668,56 Kč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86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372235"/>
            <a:ext cx="10410629" cy="407838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cs-CZ" dirty="0"/>
              <a:t>Návrh usnesení</a:t>
            </a:r>
            <a:br>
              <a:rPr lang="cs-CZ" dirty="0"/>
            </a:br>
            <a:r>
              <a:rPr lang="cs-CZ" sz="2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Řídicí výbor SOMO konstatuje, že projektový záměr:</a:t>
            </a:r>
            <a:r>
              <a:rPr lang="cs-CZ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kumimoji="0" lang="cs-CZ" sz="28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Pokročilé metody digitálního vzdělávání na vybraných ZŠ v Ostravě-</a:t>
            </a:r>
            <a:r>
              <a:rPr kumimoji="0" lang="cs-CZ" sz="280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Porubě</a:t>
            </a:r>
            <a:r>
              <a:rPr lang="cs-CZ" sz="2700" i="1" dirty="0">
                <a:effectLst/>
                <a:latin typeface="+mn-lt"/>
                <a:ea typeface="Times New Roman" panose="02020603050405020304" pitchFamily="18" charset="0"/>
              </a:rPr>
              <a:t>, ITIOMO/1.1.1/002/IROP/03/0205; předkladatel: statutární město Ostrava, městský obvod Poruba</a:t>
            </a:r>
            <a:b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přispívá k naplnění integrované strategie Ostravské metropolitní oblasti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 zároveň ŘV SOMO konstatuje </a:t>
            </a: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soulad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tohoto projektového záměru s integrovanou strategií Ostravské metropolitní oblasti dle předloženého projektového záměru.</a:t>
            </a:r>
            <a:br>
              <a:rPr lang="cs-CZ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cs-CZ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392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33457" y="210236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irop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č.5 sociální služby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74739" y="330156"/>
            <a:ext cx="10543921" cy="6099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ISS	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293 825 841,29 Kč / 13 záměrů</a:t>
            </a:r>
            <a:endParaRPr lang="cs-CZ" sz="240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119 534 515,57 Kč / 9 záměrů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  94 228 684,42 Kč / 7 projektů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Rozšíření služeb Denního stacionáře v Karviné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30 391 006,74 Kč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DOSTUPNĚ! Rekonstrukce objektu pro podporu rozvoje komunitních sociálních služeb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 28 972 759,76 Kč</a:t>
            </a:r>
            <a:endParaRPr lang="cs-CZ" sz="2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Zůstatek volné alokace Programového rámce	       91 173 020,23 Kč/2 záměry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6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4267924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115000"/>
              </a:lnSpc>
            </a:pPr>
            <a:r>
              <a:rPr lang="cs-CZ" dirty="0"/>
              <a:t>Návrh usnesení</a:t>
            </a:r>
            <a:br>
              <a:rPr lang="cs-CZ" dirty="0"/>
            </a:br>
            <a:r>
              <a:rPr lang="cs-CZ" sz="27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Řídicí výbor SOMO konstatuje, že projektové záměry:</a:t>
            </a:r>
            <a:r>
              <a:rPr lang="cs-CZ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cs-CZ" sz="2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cs-CZ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Rozšíření služeb Denního stacionáře v Karviné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ITIOMO/3.8.1/004/IROP/08/0005, 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předkladatel: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statutární město Karviná </a:t>
            </a:r>
            <a:b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7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cs-CZ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DOSTUPNĚ! Rekonstrukce objektu pro podporu rozvoje komunitních sociálních služeb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ITIOMO/3.8.1/004/IROP/08/0216, 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předkladatel: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Slezská diakonie</a:t>
            </a:r>
            <a:b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přispívají k naplnění integrované strategie Ostravské metropolitní oblasti 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těchto projektových záměrů s integrovanou strategií Ostravské metropolitní oblasti dle předložených projektových záměrů.</a:t>
            </a:r>
            <a:br>
              <a:rPr lang="cs-CZ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cs-CZ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9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33457" y="210236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irop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č.9 turistická informační centra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149479" y="376338"/>
            <a:ext cx="10543921" cy="6609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TIC	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89 597 763,68 Kč / 13 záměrů</a:t>
            </a:r>
            <a:endParaRPr lang="cs-CZ" sz="240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  7 047 829,60 Kč / 2 záměrů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  7 047 829,60 Kč / 2 projekty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Rekonstrukce Turistického informačního centra Hukvaldy a přilehlého venkovního prostoru 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7 476 726,19 Kč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Rekonstrukce TIC Frýdek-Místek</a:t>
            </a: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5 051 842,02 Kč</a:t>
            </a:r>
            <a:endParaRPr lang="cs-CZ" sz="24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endParaRPr lang="cs-CZ" sz="10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218899">
              <a:spcAft>
                <a:spcPts val="1140"/>
              </a:spcAft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Zůstatek volné alokace Programového rámce	       58 213 265,27 Kč/8 záměrů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+mn-ea"/>
              <a:cs typeface="+mn-cs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709168"/>
            <a:ext cx="10410629" cy="4267924"/>
          </a:xfrm>
        </p:spPr>
        <p:txBody>
          <a:bodyPr anchor="ctr">
            <a:normAutofit fontScale="90000"/>
          </a:bodyPr>
          <a:lstStyle/>
          <a:p>
            <a:pPr algn="l">
              <a:spcAft>
                <a:spcPts val="110"/>
              </a:spcAft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Řídicí výbor SOMO konstatuje, že projektové záměry: </a:t>
            </a:r>
            <a:b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cs-CZ" sz="2700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2700" dirty="0">
                <a:effectLst/>
                <a:latin typeface="+mn-lt"/>
                <a:ea typeface="Times New Roman" panose="02020603050405020304" pitchFamily="18" charset="0"/>
              </a:rPr>
              <a:t> - </a:t>
            </a:r>
            <a:r>
              <a:rPr lang="cs-CZ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Rekonstrukce Turistického informačního centra Hukvaldy a přilehlého venkovního prostoru</a:t>
            </a:r>
            <a:r>
              <a:rPr lang="cs-CZ" sz="27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ITIOMO/3.7.1/008/IROP/07/0166, 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předkladatel:</a:t>
            </a:r>
            <a:r>
              <a:rPr lang="cs-CZ" sz="27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obec Hukvaldy</a:t>
            </a:r>
            <a:br>
              <a:rPr lang="cs-CZ" sz="2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2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- </a:t>
            </a:r>
            <a:r>
              <a:rPr lang="cs-CZ" sz="28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Rekonstrukce TIC Frýdek-Místek</a:t>
            </a:r>
            <a:r>
              <a:rPr lang="cs-CZ" sz="27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ITIOMO/3.7.1/008/IROP/07/0200, </a:t>
            </a:r>
            <a:r>
              <a:rPr lang="cs-CZ" sz="27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předkladatel:</a:t>
            </a:r>
            <a:r>
              <a:rPr lang="cs-CZ" sz="27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statutární město Frýdek-Místek</a:t>
            </a:r>
            <a:br>
              <a:rPr lang="cs-CZ" sz="27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br>
              <a:rPr lang="cs-CZ" sz="27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přispívají k naplnění integrované strategie Ostravské metropolitní oblasti 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7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7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těchto projektových záměrů s integrovanou strategií Ostravské metropolitní oblasti dle předložených projektových záměrů.</a:t>
            </a:r>
            <a:br>
              <a:rPr lang="cs-CZ" sz="27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cs-CZ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6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232143" y="209059"/>
            <a:ext cx="9883956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091">
              <a:defRPr/>
            </a:pP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lang="cs-CZ" sz="2398" b="1" cap="all" spc="175" dirty="0" err="1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cs-CZ" sz="2398" b="1" cap="all" spc="175" dirty="0" err="1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irop</a:t>
            </a: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č.1 zelená infrastruktura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" y="5547631"/>
            <a:ext cx="2535591" cy="307895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7" y="5608666"/>
            <a:ext cx="1948750" cy="2468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232143" y="661722"/>
            <a:ext cx="10458436" cy="4580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ZI        </a:t>
            </a:r>
            <a:r>
              <a:rPr lang="en-US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730</a:t>
            </a:r>
            <a:r>
              <a:rPr lang="cs-CZ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000</a:t>
            </a:r>
            <a:r>
              <a:rPr lang="cs-CZ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</a:t>
            </a:r>
            <a:r>
              <a:rPr lang="en-US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687,21</a:t>
            </a:r>
            <a:r>
              <a:rPr lang="cs-CZ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 Kč / 32 záměrů</a:t>
            </a:r>
            <a:endParaRPr lang="cs-CZ" sz="2398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10 356 576,26 Kč / 1 záměr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	10 356 576,26 Kč / 1 projekt</a:t>
            </a:r>
          </a:p>
          <a:p>
            <a:pPr algn="just" defTabSz="1068487">
              <a:spcBef>
                <a:spcPts val="1052"/>
              </a:spcBef>
              <a:spcAft>
                <a:spcPts val="999"/>
              </a:spcAft>
              <a:defRPr/>
            </a:pPr>
            <a:r>
              <a:rPr lang="cs-CZ" sz="239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Revitalizace parků u DK Poklad, Ostrava-Poruba“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„Revitalizace sídliště na ulici Papírenská v Paskově“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„Revitalizace areálu Rychty v Úvalně a jeho adaptace na veřejný prostor“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38 175 360,86 Kč</a:t>
            </a:r>
          </a:p>
          <a:p>
            <a:pPr algn="just" defTabSz="1068487">
              <a:spcAft>
                <a:spcPts val="999"/>
              </a:spcAft>
              <a:defRPr/>
            </a:pPr>
            <a:endParaRPr lang="cs-CZ" sz="2398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Zůstatek volné alokace Programového rámce	 681 468 750,09 Kč</a:t>
            </a:r>
          </a:p>
        </p:txBody>
      </p:sp>
    </p:spTree>
    <p:extLst>
      <p:ext uri="{BB962C8B-B14F-4D97-AF65-F5344CB8AC3E}">
        <p14:creationId xmlns:p14="http://schemas.microsoft.com/office/powerpoint/2010/main" val="82761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ctr">
            <a:normAutofit fontScale="90000"/>
          </a:bodyPr>
          <a:lstStyle/>
          <a:p>
            <a:pPr algn="l" defTabSz="1218899">
              <a:spcAft>
                <a:spcPts val="600"/>
              </a:spcAft>
              <a:defRPr/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effectLst/>
                <a:latin typeface="+mn-lt"/>
                <a:ea typeface="Times New Roman" panose="02020603050405020304" pitchFamily="18" charset="0"/>
              </a:rPr>
              <a:t>Řídicí výbor SOMO konstatuje, že projektové záměry: </a:t>
            </a:r>
            <a:b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Revitalizace areálu Rychty v Úvalně a jeho adaptace na veřejný prostor, ITIOMO/3.5.2/027/IROP/05/0254; předkladatel Obec Úvalno</a:t>
            </a:r>
            <a:b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Revitalizace sídliště na ulici Papírenská v Paskově, ITIOMO/3.5.2/027/IROP/05/0253, předkladatel Město Paskov</a:t>
            </a:r>
            <a:b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Revitalizace parků u DK Poklad, Ostrava-Poruba, ITIOMO/3.5.2/027/IROP/05/0246, předkladatel Statutární město Ostrava – městský obvod Poruba</a:t>
            </a:r>
            <a:b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přispívají k naplnění integrované strategie Ostravské metropolitní oblasti </a:t>
            </a:r>
            <a:r>
              <a:rPr lang="cs-CZ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400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těchto projektových záměrů s integrovanou strategií Ostravské metropolitní oblasti dle předložených projektových záměrů.</a:t>
            </a:r>
            <a:b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41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232142" y="362152"/>
            <a:ext cx="9883956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091">
              <a:defRPr/>
            </a:pP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lang="cs-CZ" sz="2398" b="1" cap="all" spc="175" dirty="0" err="1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OPŽP ADAPTACE NA ZMĚNU KLIMATU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" y="5547631"/>
            <a:ext cx="2535591" cy="307895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7" y="5608666"/>
            <a:ext cx="1948750" cy="2468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232142" y="1080566"/>
            <a:ext cx="10229116" cy="3650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AK	</a:t>
            </a:r>
            <a:r>
              <a:rPr lang="cs-CZ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13 569 000 Kč / 2 záměry</a:t>
            </a:r>
            <a:endParaRPr lang="cs-CZ" sz="2398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  3 794 000 Kč / 1 záměr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	  3 791 950 Kč / 1 projekt</a:t>
            </a:r>
          </a:p>
          <a:p>
            <a:pPr algn="just" defTabSz="1068487">
              <a:spcBef>
                <a:spcPts val="1578"/>
              </a:spcBef>
              <a:spcAft>
                <a:spcPts val="999"/>
              </a:spcAft>
              <a:defRPr/>
            </a:pP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„Revitalizace lesoparku v Orlové-Lutyni 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1 232 840 Kč</a:t>
            </a:r>
          </a:p>
          <a:p>
            <a:pPr algn="just" defTabSz="1068487">
              <a:spcAft>
                <a:spcPts val="999"/>
              </a:spcAft>
              <a:defRPr/>
            </a:pPr>
            <a:endParaRPr lang="cs-CZ" sz="2398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Zůstatek volné alokace Programového rámce	  8 544 210 Kč</a:t>
            </a:r>
          </a:p>
        </p:txBody>
      </p:sp>
    </p:spTree>
    <p:extLst>
      <p:ext uri="{BB962C8B-B14F-4D97-AF65-F5344CB8AC3E}">
        <p14:creationId xmlns:p14="http://schemas.microsoft.com/office/powerpoint/2010/main" val="230498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33457" y="210236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2400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jednání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229443" y="756335"/>
            <a:ext cx="10073854" cy="4556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Monitorovací zpráva plnění Strategie 2014-2020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Monitorovací zpráva plnění Strategie 2021-2027                            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 o souladu strategických projektů se strategií                            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o změnu Vyjádření Řídicího výboru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Organizační a různé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cs-CZ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Integrovaných projektů v Dolní oblasti Vítkovice </a:t>
            </a:r>
          </a:p>
          <a:p>
            <a:pPr marL="457200" lvl="0" indent="-457200" algn="just">
              <a:spcAft>
                <a:spcPts val="1000"/>
              </a:spcAft>
              <a:buAutoNum type="arabicPeriod" startAt="8"/>
            </a:pP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Aft>
                <a:spcPts val="1000"/>
              </a:spcAft>
              <a:buAutoNum type="arabicPeriod" startAt="8"/>
            </a:pPr>
            <a:endParaRPr lang="cs-CZ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95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ctr">
            <a:normAutofit/>
          </a:bodyPr>
          <a:lstStyle/>
          <a:p>
            <a:pPr algn="l" defTabSz="1068487">
              <a:spcAft>
                <a:spcPts val="526"/>
              </a:spcAft>
              <a:defRPr/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Řídicí výbor SOMO konstatuje, že projektový záměr: </a:t>
            </a: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Revitalizace lesoparku v Orlové-Lutyni, ITIOMO/3.5.1/018/OPŽP/05/0129; předkladatel město Orlová</a:t>
            </a:r>
            <a:b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přispívá k naplnění integrované strategie Ostravské metropolitní oblasti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tohoto projektového záměru s integrovanou strategií Ostravské metropolitní oblasti dle předloženého projektového záměru.</a:t>
            </a:r>
            <a:b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1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232142" y="362152"/>
            <a:ext cx="9883956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091">
              <a:defRPr/>
            </a:pP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Opatření </a:t>
            </a:r>
            <a:r>
              <a:rPr lang="cs-CZ" sz="2398" b="1" cap="all" spc="175" dirty="0" err="1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OPŽP OBNOVITELNÉ ZDROJE ENERGIE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" y="5547631"/>
            <a:ext cx="2535591" cy="307895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7" y="5608666"/>
            <a:ext cx="1948750" cy="2468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232142" y="1080566"/>
            <a:ext cx="10229116" cy="4147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OZE	</a:t>
            </a:r>
            <a:r>
              <a:rPr lang="cs-CZ" sz="2398" b="1" dirty="0">
                <a:solidFill>
                  <a:srgbClr val="000000"/>
                </a:solidFill>
                <a:latin typeface="Calibri" panose="020F0502020204030204"/>
                <a:ea typeface="SimSun" panose="02010600030101010101" pitchFamily="2" charset="-122"/>
              </a:rPr>
              <a:t>110 000 000 Kč / 22 záměrů</a:t>
            </a:r>
            <a:endParaRPr lang="cs-CZ" sz="2398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  70 382 005 Kč / 20 záměrů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Žádosti ISKP					  5 000 000 Kč / 1 projekt</a:t>
            </a:r>
          </a:p>
          <a:p>
            <a:pPr algn="just" defTabSz="1068487">
              <a:spcBef>
                <a:spcPts val="1578"/>
              </a:spcBef>
              <a:spcAft>
                <a:spcPts val="999"/>
              </a:spcAft>
              <a:defRPr/>
            </a:pP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„Instalace FVE na budově sportovního komplexu </a:t>
            </a:r>
            <a:r>
              <a:rPr lang="cs-CZ" sz="2398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Třinec 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„Střešní FVE na objektech VŠB – VEC I, VEC II, VEC III, FEI“</a:t>
            </a: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dotace EU				  39 617 995 Kč</a:t>
            </a:r>
          </a:p>
          <a:p>
            <a:pPr algn="just" defTabSz="1068487">
              <a:spcAft>
                <a:spcPts val="999"/>
              </a:spcAft>
              <a:defRPr/>
            </a:pPr>
            <a:endParaRPr lang="cs-CZ" sz="2398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1068487">
              <a:spcAft>
                <a:spcPts val="999"/>
              </a:spcAft>
              <a:defRPr/>
            </a:pPr>
            <a:r>
              <a:rPr lang="cs-CZ" sz="2398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Zůstatek volné alokace Programového rámce	                   0 Kč</a:t>
            </a:r>
          </a:p>
        </p:txBody>
      </p:sp>
    </p:spTree>
    <p:extLst>
      <p:ext uri="{BB962C8B-B14F-4D97-AF65-F5344CB8AC3E}">
        <p14:creationId xmlns:p14="http://schemas.microsoft.com/office/powerpoint/2010/main" val="220669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ctr">
            <a:normAutofit fontScale="90000"/>
          </a:bodyPr>
          <a:lstStyle/>
          <a:p>
            <a:pPr algn="l" defTabSz="1068487">
              <a:spcBef>
                <a:spcPts val="526"/>
              </a:spcBef>
              <a:spcAft>
                <a:spcPts val="526"/>
              </a:spcAft>
              <a:defRPr/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Řídicí výbor SOMO konstatuje, že projektové záměry: </a:t>
            </a: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Instalace FVE na budově sportovního komplexu </a:t>
            </a:r>
            <a:r>
              <a:rPr lang="cs-CZ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Třinec, ITIOMO/3.4.1/032/OPŽP/05/0279; předkladatel Správa tělovýchovných a rekreačních služeb města Třinec (</a:t>
            </a:r>
            <a:r>
              <a:rPr lang="cs-CZ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STaRS</a:t>
            </a: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Střešní FVE na objektech VŠB – VEC I, VEC II, VEC III, FEI, ITIOMO/3.4.1/032/OPŽP/05/0282; předkladatel Vysoká škola báňská – Technická univerzita Ostrava</a:t>
            </a:r>
            <a:br>
              <a:rPr lang="cs-CZ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přispívají k naplnění integrované strategie Ostravské metropolitní oblasti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těchto projektových záměrů s integrovanou strategií Ostravské metropolitní oblasti dle předložených projektových záměrů.</a:t>
            </a:r>
            <a:b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719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41549" y="210236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OP </a:t>
            </a:r>
            <a:r>
              <a:rPr kumimoji="0" lang="cs-CZ" sz="2400" b="1" i="0" u="none" strike="noStrike" kern="1200" cap="all" spc="175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tAK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Opatření </a:t>
            </a:r>
            <a:r>
              <a:rPr lang="cs-CZ" sz="2400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SLUŽBY INFRASTRUKTURY</a:t>
            </a: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72828" y="671901"/>
            <a:ext cx="10543921" cy="4208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Alokace Programového rámce pro opatření </a:t>
            </a:r>
            <a: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FF"/>
                </a:highlight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          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151 mil. 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Kč / 1 záměr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Vyjádření Řídicího výboru			           	1 záměr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1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cs-CZ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Centrum energetických a environmentálních technologií – Explorer II (</a:t>
            </a:r>
            <a:r>
              <a:rPr lang="cs-CZ" sz="2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CEETe</a:t>
            </a:r>
            <a:r>
              <a:rPr lang="cs-CZ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II)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Požadovaná CZV				      		151 mil Kč Kč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	</a:t>
            </a: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182695"/>
            <a:ext cx="10410629" cy="5103218"/>
          </a:xfrm>
        </p:spPr>
        <p:txBody>
          <a:bodyPr anchor="ctr">
            <a:normAutofit/>
          </a:bodyPr>
          <a:lstStyle/>
          <a:p>
            <a:pPr algn="l" defTabSz="1068487">
              <a:spcAft>
                <a:spcPts val="526"/>
              </a:spcAft>
              <a:defRPr/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solidFill>
                  <a:prstClr val="black"/>
                </a:solidFill>
                <a:latin typeface="Calibri" panose="020F0502020204030204"/>
                <a:ea typeface="Times New Roman" panose="02020603050405020304" pitchFamily="18" charset="0"/>
              </a:rPr>
              <a:t>Řídicí výbor SOMO konstatuje, že projektový záměr: </a:t>
            </a: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cs-CZ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cs-C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</a:t>
            </a:r>
            <a: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Centrum energetických a environmentálních technologií – Explorer II (</a:t>
            </a:r>
            <a:r>
              <a:rPr lang="cs-CZ" sz="24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CEETe</a:t>
            </a:r>
            <a: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II), ITIOMO/2.1.2/031/OPTAK/02/0276, předkladatel: VŠB-TUO</a:t>
            </a:r>
            <a:br>
              <a:rPr lang="cs-CZ" sz="2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přispívá k naplnění integrované strategie Ostravské metropolitní oblasti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 zároveň ŘV SOMO konstatuje </a:t>
            </a:r>
            <a:r>
              <a:rPr lang="cs-CZ" sz="2400" b="1" i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soulad </a:t>
            </a:r>
            <a:r>
              <a:rPr lang="cs-CZ" sz="24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tohoto projektového záměru s integrovanou strategií Ostravské metropolitní oblasti dle předloženého projektového záměru.</a:t>
            </a:r>
            <a:br>
              <a:rPr lang="cs-CZ" sz="24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87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982" y="309966"/>
            <a:ext cx="9882909" cy="3162907"/>
          </a:xfrm>
        </p:spPr>
        <p:txBody>
          <a:bodyPr>
            <a:normAutofit/>
          </a:bodyPr>
          <a:lstStyle/>
          <a:p>
            <a:r>
              <a:rPr lang="cs-CZ" dirty="0"/>
              <a:t>Bod 6</a:t>
            </a:r>
            <a:br>
              <a:rPr lang="cs-CZ" dirty="0"/>
            </a:br>
            <a:r>
              <a:rPr lang="cs-CZ" sz="5400" b="1" dirty="0">
                <a:effectLst/>
                <a:latin typeface="+mn-lt"/>
                <a:ea typeface="Times New Roman" panose="02020603050405020304" pitchFamily="18" charset="0"/>
              </a:rPr>
              <a:t>Žádosti o změnu projektů</a:t>
            </a: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329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33457" y="210236"/>
            <a:ext cx="988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01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all" spc="175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změny vyjádření řídicího výboru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42" y="5548973"/>
            <a:ext cx="2536930" cy="308058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179" y="5610040"/>
            <a:ext cx="1949779" cy="24699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101601" y="587554"/>
            <a:ext cx="10775778" cy="5683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l"/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Projekt: 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</a:t>
            </a:r>
            <a:r>
              <a:rPr lang="cs-CZ" sz="2400" b="1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Virtuální realita ve výuce na Základní škole Krmelín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Ukončení realizace projektu:  	</a:t>
            </a:r>
            <a:r>
              <a:rPr kumimoji="0" lang="cs-CZ" sz="2400" b="1" i="0" u="none" strike="sng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12/2024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	12/2025</a:t>
            </a: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cs-CZ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Harmonogram:			2025 / 5 mil. Kč		2025 / 3 mil. Kč</a:t>
            </a: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cs-CZ" sz="2400" b="1" dirty="0">
                <a:solidFill>
                  <a:prstClr val="black"/>
                </a:solidFill>
                <a:latin typeface="Calibri" panose="020F0502020204030204"/>
              </a:rPr>
              <a:t>							2025 / 2 mil. Kč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cs-CZ" sz="2400" b="1" dirty="0">
              <a:solidFill>
                <a:prstClr val="black"/>
              </a:solidFill>
              <a:latin typeface="Calibri" panose="020F0502020204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1069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5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F438BE2-46ED-442B-AB61-D64AB1645480}"/>
              </a:ext>
            </a:extLst>
          </p:cNvPr>
          <p:cNvSpPr txBox="1"/>
          <p:nvPr/>
        </p:nvSpPr>
        <p:spPr>
          <a:xfrm>
            <a:off x="328321" y="90635"/>
            <a:ext cx="9883956" cy="461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091">
              <a:defRPr/>
            </a:pPr>
            <a:r>
              <a:rPr lang="cs-CZ" sz="2398" b="1" cap="all" spc="175" dirty="0">
                <a:solidFill>
                  <a:srgbClr val="4472C4">
                    <a:lumMod val="75000"/>
                  </a:srgb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změny vyjádření řídicího výboru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B27487A-D40B-1BFF-9556-8B21312F8B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43" y="5547631"/>
            <a:ext cx="2535591" cy="307895"/>
          </a:xfrm>
          <a:prstGeom prst="rect">
            <a:avLst/>
          </a:prstGeom>
        </p:spPr>
      </p:pic>
      <p:pic>
        <p:nvPicPr>
          <p:cNvPr id="4" name="Obrázek 3" descr="Obsah obrázku text, podepsat, tmavé&#10;&#10;Popis se vygeneroval automaticky.">
            <a:extLst>
              <a:ext uri="{FF2B5EF4-FFF2-40B4-BE49-F238E27FC236}">
                <a16:creationId xmlns:a16="http://schemas.microsoft.com/office/drawing/2014/main" id="{1D62D867-148D-C5B8-05F8-38F25446DA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507" y="5608666"/>
            <a:ext cx="1948750" cy="2468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4558D52-FE58-2226-2D0C-534376A981B1}"/>
              </a:ext>
            </a:extLst>
          </p:cNvPr>
          <p:cNvSpPr txBox="1"/>
          <p:nvPr/>
        </p:nvSpPr>
        <p:spPr>
          <a:xfrm>
            <a:off x="234965" y="404198"/>
            <a:ext cx="10458435" cy="589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68487">
              <a:spcAft>
                <a:spcPts val="999"/>
              </a:spcAft>
              <a:defRPr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Projekt: „</a:t>
            </a:r>
            <a:r>
              <a:rPr lang="cs-CZ" sz="22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Zvýšení bezpečnosti na ulici Hlavní a Harcovské ve Frýdlantu nad Ostravicí </a:t>
            </a: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“</a:t>
            </a:r>
          </a:p>
          <a:p>
            <a:pPr defTabSz="801563"/>
            <a:endParaRPr lang="cs-CZ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01563"/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Změna č. 1: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Původní hodnota ukončení realizace v projektovém záměru: 31. 3. 2025 (03/2025)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Nová hodnota ukončení realizace: 30. 6. 2029 (06/2029)</a:t>
            </a:r>
          </a:p>
          <a:p>
            <a:pPr defTabSz="801563"/>
            <a:endParaRPr lang="cs-CZ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01563"/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Změna č. 2: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Původní hodnota Indikátor 726 001, datum cílové hodnoty 03/2025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Nová hodnota Indikátor 726 001, datum cílové hodnoty 06/2029  </a:t>
            </a:r>
            <a:endParaRPr lang="cs-CZ" sz="2000" b="1" dirty="0">
              <a:solidFill>
                <a:srgbClr val="000000"/>
              </a:solidFill>
              <a:latin typeface="Calibri" panose="020F0502020204030204"/>
            </a:endParaRPr>
          </a:p>
          <a:p>
            <a:pPr defTabSz="801563"/>
            <a:endParaRPr lang="cs-CZ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Původní hodnota Indikátor 726 011, datum cílové hodnoty 09/2026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Nová hodnota Indikátor 726 011, datum cílové hodnoty 12/2030 </a:t>
            </a:r>
          </a:p>
          <a:p>
            <a:pPr defTabSz="801563"/>
            <a:endParaRPr lang="cs-CZ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defTabSz="801563"/>
            <a:r>
              <a:rPr lang="cs-CZ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Změna č. 3: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Původní žádosti o platbu: 			Nové žádosti o platbu: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2024: částka 1 207 600,64 Kč 			2024: částka 1 419 698,17 Kč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2025: částka 1 862 931,72 Kč 			2025: částka 1 650 834,19 Kč </a:t>
            </a:r>
          </a:p>
          <a:p>
            <a:pPr defTabSz="801563"/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celkem: 3 070 532,36 Kč = dotace		</a:t>
            </a:r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2029: částka 0 Kč </a:t>
            </a:r>
          </a:p>
          <a:p>
            <a:pPr defTabSz="801563"/>
            <a:r>
              <a:rPr lang="cs-CZ" sz="2000" dirty="0">
                <a:solidFill>
                  <a:srgbClr val="000000"/>
                </a:solidFill>
                <a:latin typeface="Calibri" panose="020F0502020204030204" pitchFamily="34" charset="0"/>
              </a:rPr>
              <a:t>					</a:t>
            </a:r>
            <a:r>
              <a:rPr lang="pl-PL" sz="2000" dirty="0">
                <a:solidFill>
                  <a:srgbClr val="000000"/>
                </a:solidFill>
                <a:latin typeface="Calibri" panose="020F0502020204030204" pitchFamily="34" charset="0"/>
              </a:rPr>
              <a:t>celkem: 3 070 532,36 Kč = dotace</a:t>
            </a:r>
            <a:r>
              <a:rPr lang="pl-PL" sz="1578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cs-CZ" sz="2454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801563"/>
            <a:endParaRPr lang="cs-CZ" sz="1403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F17AB9-58DA-F6B4-0E85-DACF9C4532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908" y="1889806"/>
            <a:ext cx="2702712" cy="180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4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709168"/>
            <a:ext cx="10410629" cy="4267924"/>
          </a:xfrm>
        </p:spPr>
        <p:txBody>
          <a:bodyPr anchor="ctr">
            <a:normAutofit fontScale="90000"/>
          </a:bodyPr>
          <a:lstStyle/>
          <a:p>
            <a:pPr algn="l">
              <a:spcAft>
                <a:spcPts val="110"/>
              </a:spcAft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Řídicí výbor SOMO </a:t>
            </a:r>
            <a:r>
              <a:rPr lang="cs-CZ" sz="2700" b="1" i="1" u="sng" dirty="0">
                <a:effectLst/>
                <a:latin typeface="+mn-lt"/>
                <a:ea typeface="Times New Roman" panose="02020603050405020304" pitchFamily="18" charset="0"/>
              </a:rPr>
              <a:t>souhlasí </a:t>
            </a:r>
            <a:r>
              <a:rPr lang="cs-CZ" sz="2700" b="1" i="1" u="sng" dirty="0">
                <a:effectLst/>
                <a:latin typeface="+mn-lt"/>
                <a:ea typeface="Calibri" panose="020F0502020204030204" pitchFamily="34" charset="0"/>
              </a:rPr>
              <a:t>s níže uvedenými parametry podstatné změny </a:t>
            </a:r>
            <a:r>
              <a:rPr lang="cs-CZ" sz="2700" b="1" i="1" u="sng" dirty="0">
                <a:effectLst/>
                <a:latin typeface="+mn-lt"/>
                <a:ea typeface="Times New Roman" panose="02020603050405020304" pitchFamily="18" charset="0"/>
              </a:rPr>
              <a:t>projektu</a:t>
            </a: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700" b="1" i="1" dirty="0">
                <a:effectLst/>
                <a:latin typeface="+mn-lt"/>
                <a:ea typeface="Aptos" panose="020B0004020202020204" pitchFamily="34" charset="0"/>
              </a:rPr>
              <a:t>„</a:t>
            </a:r>
            <a:r>
              <a:rPr lang="cs-CZ" sz="2700" i="1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Virtuální realita ve výuce na Základní škole Krmelín</a:t>
            </a:r>
            <a:r>
              <a:rPr lang="cs-CZ" sz="270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cs-CZ" sz="2700" i="1" dirty="0">
                <a:effectLst/>
                <a:latin typeface="+mn-lt"/>
                <a:ea typeface="Times New Roman" panose="02020603050405020304" pitchFamily="18" charset="0"/>
              </a:rPr>
              <a:t>, ITIOMO/1.1.1/002/IROP/03/0144, předkladatel: obec Krmelín</a:t>
            </a:r>
            <a:r>
              <a:rPr lang="cs-CZ" sz="2700" b="1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cs-CZ" sz="2700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dle předložené žádosti.</a:t>
            </a:r>
            <a:b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</a:br>
            <a:b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</a:b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Řídicí výbor SOMO </a:t>
            </a:r>
            <a:r>
              <a:rPr lang="cs-CZ" sz="2700" b="1" i="1" u="sng" dirty="0">
                <a:effectLst/>
                <a:latin typeface="+mn-lt"/>
                <a:ea typeface="Times New Roman" panose="02020603050405020304" pitchFamily="18" charset="0"/>
              </a:rPr>
              <a:t>souhlasí </a:t>
            </a:r>
            <a:r>
              <a:rPr lang="cs-CZ" sz="2700" b="1" i="1" u="sng" dirty="0">
                <a:effectLst/>
                <a:latin typeface="+mn-lt"/>
                <a:ea typeface="Calibri" panose="020F0502020204030204" pitchFamily="34" charset="0"/>
              </a:rPr>
              <a:t>s níže uvedenými parametry podstatné změny </a:t>
            </a:r>
            <a:r>
              <a:rPr lang="cs-CZ" sz="2700" b="1" i="1" u="sng" dirty="0">
                <a:effectLst/>
                <a:latin typeface="+mn-lt"/>
                <a:ea typeface="Times New Roman" panose="02020603050405020304" pitchFamily="18" charset="0"/>
              </a:rPr>
              <a:t>projektu</a:t>
            </a: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2700" i="1" dirty="0">
                <a:effectLst/>
                <a:latin typeface="+mn-lt"/>
                <a:ea typeface="Aptos" panose="020B0004020202020204" pitchFamily="34" charset="0"/>
              </a:rPr>
              <a:t>„</a:t>
            </a:r>
            <a:r>
              <a:rPr lang="cs-CZ" sz="27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Zvýšení bezpečnosti na ulici Hlavní a Harcovské ve Frýdlantu nad Ostravicí</a:t>
            </a:r>
            <a:r>
              <a:rPr lang="cs-CZ" sz="2700" i="1" dirty="0">
                <a:effectLst/>
                <a:latin typeface="+mn-lt"/>
                <a:ea typeface="Times New Roman" panose="02020603050405020304" pitchFamily="18" charset="0"/>
              </a:rPr>
              <a:t>, </a:t>
            </a:r>
            <a:r>
              <a:rPr lang="cs-CZ" sz="27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ITIOMO/3.1.1/028/IROP/04/0268</a:t>
            </a:r>
            <a:r>
              <a:rPr lang="cs-CZ" sz="2700" i="1" dirty="0">
                <a:effectLst/>
                <a:latin typeface="+mn-lt"/>
                <a:ea typeface="Times New Roman" panose="02020603050405020304" pitchFamily="18" charset="0"/>
              </a:rPr>
              <a:t>, předkladatel</a:t>
            </a:r>
            <a:r>
              <a:rPr lang="cs-CZ" sz="2700" i="1" dirty="0">
                <a:latin typeface="+mn-lt"/>
                <a:ea typeface="Times New Roman" panose="02020603050405020304" pitchFamily="18" charset="0"/>
              </a:rPr>
              <a:t>: město Frýdlant n. Ostravicí</a:t>
            </a:r>
            <a:r>
              <a:rPr lang="cs-CZ" sz="2700" b="1" dirty="0">
                <a:effectLst/>
                <a:latin typeface="+mn-lt"/>
                <a:ea typeface="Times New Roman" panose="02020603050405020304" pitchFamily="18" charset="0"/>
              </a:rPr>
              <a:t>,</a:t>
            </a:r>
            <a:r>
              <a:rPr lang="cs-CZ" sz="2700" dirty="0">
                <a:effectLst/>
                <a:latin typeface="+mn-lt"/>
                <a:ea typeface="Aptos" panose="020B0004020202020204" pitchFamily="34" charset="0"/>
              </a:rPr>
              <a:t> </a:t>
            </a:r>
            <a:r>
              <a:rPr lang="cs-CZ" sz="2700" b="1" i="1" dirty="0">
                <a:effectLst/>
                <a:latin typeface="+mn-lt"/>
                <a:ea typeface="Times New Roman" panose="02020603050405020304" pitchFamily="18" charset="0"/>
              </a:rPr>
              <a:t>dle předložené žádosti.</a:t>
            </a:r>
            <a:br>
              <a:rPr lang="cs-CZ" sz="2700" dirty="0">
                <a:effectLst/>
                <a:latin typeface="+mn-lt"/>
                <a:ea typeface="Times New Roman" panose="02020603050405020304" pitchFamily="18" charset="0"/>
              </a:rPr>
            </a:br>
            <a:endParaRPr lang="cs-CZ" sz="2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71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309966"/>
            <a:ext cx="10619508" cy="3162907"/>
          </a:xfrm>
        </p:spPr>
        <p:txBody>
          <a:bodyPr>
            <a:normAutofit/>
          </a:bodyPr>
          <a:lstStyle/>
          <a:p>
            <a:r>
              <a:rPr lang="cs-CZ" dirty="0"/>
              <a:t>Bod 5</a:t>
            </a:r>
            <a:br>
              <a:rPr lang="cs-CZ" dirty="0"/>
            </a:br>
            <a:r>
              <a:rPr lang="cs-CZ" b="1" dirty="0"/>
              <a:t>Organizační a různé</a:t>
            </a:r>
            <a:br>
              <a:rPr lang="cs-CZ" dirty="0"/>
            </a:b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1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6510" y="309966"/>
            <a:ext cx="9864191" cy="2846263"/>
          </a:xfrm>
        </p:spPr>
        <p:txBody>
          <a:bodyPr>
            <a:normAutofit/>
          </a:bodyPr>
          <a:lstStyle/>
          <a:p>
            <a:r>
              <a:rPr lang="cs-CZ" dirty="0"/>
              <a:t>Bod 1</a:t>
            </a:r>
            <a:br>
              <a:rPr lang="cs-CZ" dirty="0"/>
            </a:br>
            <a:r>
              <a:rPr lang="cs-CZ" sz="5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Monitorovací zpráva plnění Strategie 2014-2020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7076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2" y="1766533"/>
            <a:ext cx="10619508" cy="3162907"/>
          </a:xfrm>
        </p:spPr>
        <p:txBody>
          <a:bodyPr>
            <a:normAutofit fontScale="90000"/>
          </a:bodyPr>
          <a:lstStyle/>
          <a:p>
            <a:r>
              <a:rPr lang="cs-CZ" dirty="0"/>
              <a:t>Bod 6</a:t>
            </a:r>
            <a:br>
              <a:rPr lang="cs-CZ" dirty="0"/>
            </a:br>
            <a:br>
              <a:rPr lang="cs-CZ" dirty="0"/>
            </a:br>
            <a: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Prezentace Integrovaných projektů </a:t>
            </a:r>
            <a:b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Dolní oblasti Vítkovice </a:t>
            </a:r>
            <a:br>
              <a:rPr lang="cs-CZ" sz="4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dirty="0"/>
            </a:b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617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2E0F075-8D95-99D5-B3C2-7A415588D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1332"/>
            <a:ext cx="10693400" cy="75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85650A0E-3993-BD16-2864-7F2280FBAB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740596"/>
              </p:ext>
            </p:extLst>
          </p:nvPr>
        </p:nvGraphicFramePr>
        <p:xfrm>
          <a:off x="361611" y="128184"/>
          <a:ext cx="10519725" cy="573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26C4C043-851C-7166-8D2A-15D86181F389}"/>
              </a:ext>
            </a:extLst>
          </p:cNvPr>
          <p:cNvSpPr txBox="1"/>
          <p:nvPr/>
        </p:nvSpPr>
        <p:spPr>
          <a:xfrm>
            <a:off x="8688687" y="1497728"/>
            <a:ext cx="1643102" cy="955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Vítkovice a.s.</a:t>
            </a: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Vítkovice </a:t>
            </a:r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Milmet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Cylinders</a:t>
            </a:r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 Holding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B35C2CA-9FF9-3C11-3171-FDBEACAAF6CD}"/>
              </a:ext>
            </a:extLst>
          </p:cNvPr>
          <p:cNvSpPr txBox="1"/>
          <p:nvPr/>
        </p:nvSpPr>
        <p:spPr>
          <a:xfrm>
            <a:off x="8173571" y="3287856"/>
            <a:ext cx="1541831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VŠB-TUO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5ED16C2-75BE-51B9-D9DE-97B4ABAB005D}"/>
              </a:ext>
            </a:extLst>
          </p:cNvPr>
          <p:cNvSpPr txBox="1"/>
          <p:nvPr/>
        </p:nvSpPr>
        <p:spPr>
          <a:xfrm>
            <a:off x="1826163" y="600501"/>
            <a:ext cx="2186625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ROP </a:t>
            </a:r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Moravskoslezsko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algn="r"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IOP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98CD295-C957-B783-9B4E-FD1D426BCAD1}"/>
              </a:ext>
            </a:extLst>
          </p:cNvPr>
          <p:cNvSpPr txBox="1"/>
          <p:nvPr/>
        </p:nvSpPr>
        <p:spPr>
          <a:xfrm>
            <a:off x="3671002" y="98684"/>
            <a:ext cx="1160298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VaVPI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IROP / ITI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9B8BE14-FFD4-C644-4C36-49C3FC50ADB9}"/>
              </a:ext>
            </a:extLst>
          </p:cNvPr>
          <p:cNvSpPr txBox="1"/>
          <p:nvPr/>
        </p:nvSpPr>
        <p:spPr>
          <a:xfrm>
            <a:off x="6455326" y="292275"/>
            <a:ext cx="1160298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IROP / ITI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FAFBB0A-8225-3C45-0338-7A0647B22574}"/>
              </a:ext>
            </a:extLst>
          </p:cNvPr>
          <p:cNvSpPr txBox="1"/>
          <p:nvPr/>
        </p:nvSpPr>
        <p:spPr>
          <a:xfrm>
            <a:off x="1957237" y="4356554"/>
            <a:ext cx="1160298" cy="1387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Bolt</a:t>
            </a:r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 Tower</a:t>
            </a: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Gong</a:t>
            </a:r>
          </a:p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Futureum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Národní zemědělské muzeum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2EC7018-BF7E-BD13-D1A5-252E3F92564D}"/>
              </a:ext>
            </a:extLst>
          </p:cNvPr>
          <p:cNvSpPr txBox="1"/>
          <p:nvPr/>
        </p:nvSpPr>
        <p:spPr>
          <a:xfrm>
            <a:off x="1655799" y="3410436"/>
            <a:ext cx="1238016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Velký a Malý svět techniky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F8C6013B-65F2-923F-9357-E02119115BDC}"/>
              </a:ext>
            </a:extLst>
          </p:cNvPr>
          <p:cNvSpPr txBox="1"/>
          <p:nvPr/>
        </p:nvSpPr>
        <p:spPr>
          <a:xfrm>
            <a:off x="1207155" y="2464318"/>
            <a:ext cx="1238016" cy="740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Leemon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Kofola</a:t>
            </a:r>
          </a:p>
          <a:p>
            <a:pPr defTabSz="801563"/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BeePartner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F829C72-1D6E-7768-B522-CAC97FFF010B}"/>
              </a:ext>
            </a:extLst>
          </p:cNvPr>
          <p:cNvSpPr txBox="1"/>
          <p:nvPr/>
        </p:nvSpPr>
        <p:spPr>
          <a:xfrm>
            <a:off x="949545" y="1838493"/>
            <a:ext cx="1238016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Kreativní akademie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9ACA8A47-4AF3-D22F-AF85-BF576A86A29A}"/>
              </a:ext>
            </a:extLst>
          </p:cNvPr>
          <p:cNvSpPr txBox="1"/>
          <p:nvPr/>
        </p:nvSpPr>
        <p:spPr>
          <a:xfrm>
            <a:off x="650263" y="1159373"/>
            <a:ext cx="2351800" cy="524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Heligonka, </a:t>
            </a:r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Bolt</a:t>
            </a:r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 Café,</a:t>
            </a:r>
          </a:p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Pizza Chleba, </a:t>
            </a:r>
            <a:r>
              <a:rPr lang="cs-CZ" sz="1403" dirty="0" err="1">
                <a:solidFill>
                  <a:prstClr val="black"/>
                </a:solidFill>
                <a:latin typeface="Century Schoolbook" panose="02040604050505020304" pitchFamily="18" charset="0"/>
              </a:rPr>
              <a:t>L´Osteria</a:t>
            </a:r>
            <a:endParaRPr lang="cs-CZ" sz="1403" dirty="0">
              <a:solidFill>
                <a:prstClr val="black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35813F6C-6218-8541-AB55-5943F21CA391}"/>
              </a:ext>
            </a:extLst>
          </p:cNvPr>
          <p:cNvSpPr txBox="1"/>
          <p:nvPr/>
        </p:nvSpPr>
        <p:spPr>
          <a:xfrm>
            <a:off x="8547577" y="4069498"/>
            <a:ext cx="2198854" cy="160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1563"/>
            <a:r>
              <a:rPr lang="cs-CZ" sz="1403" dirty="0">
                <a:solidFill>
                  <a:prstClr val="black"/>
                </a:solidFill>
                <a:latin typeface="Century Schoolbook" panose="02040604050505020304" pitchFamily="18" charset="0"/>
              </a:rPr>
              <a:t>Spolupráce se statutárním městem Ostrava, Moravskoslezským krajem a dalšími městy a univerzitami v regionu</a:t>
            </a:r>
          </a:p>
        </p:txBody>
      </p:sp>
    </p:spTree>
    <p:extLst>
      <p:ext uri="{BB962C8B-B14F-4D97-AF65-F5344CB8AC3E}">
        <p14:creationId xmlns:p14="http://schemas.microsoft.com/office/powerpoint/2010/main" val="29675224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rázek 7">
            <a:extLst>
              <a:ext uri="{FF2B5EF4-FFF2-40B4-BE49-F238E27FC236}">
                <a16:creationId xmlns:a16="http://schemas.microsoft.com/office/drawing/2014/main" id="{0B67D3FD-E7EF-B737-FBCD-37EFB611D5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3" b="6493"/>
          <a:stretch>
            <a:fillRect/>
          </a:stretch>
        </p:blipFill>
        <p:spPr>
          <a:xfrm>
            <a:off x="349049" y="4096240"/>
            <a:ext cx="3761403" cy="1663873"/>
          </a:xfrm>
          <a:custGeom>
            <a:avLst/>
            <a:gdLst>
              <a:gd name="connsiteX0" fmla="*/ 0 w 10071919"/>
              <a:gd name="connsiteY0" fmla="*/ 0 h 4247922"/>
              <a:gd name="connsiteX1" fmla="*/ 9363918 w 10071919"/>
              <a:gd name="connsiteY1" fmla="*/ 0 h 4247922"/>
              <a:gd name="connsiteX2" fmla="*/ 10071919 w 10071919"/>
              <a:gd name="connsiteY2" fmla="*/ 708001 h 4247922"/>
              <a:gd name="connsiteX3" fmla="*/ 10071919 w 10071919"/>
              <a:gd name="connsiteY3" fmla="*/ 4247922 h 4247922"/>
              <a:gd name="connsiteX4" fmla="*/ 0 w 10071919"/>
              <a:gd name="connsiteY4" fmla="*/ 4247922 h 4247922"/>
              <a:gd name="connsiteX5" fmla="*/ 0 w 10071919"/>
              <a:gd name="connsiteY5" fmla="*/ 0 h 4247922"/>
              <a:gd name="connsiteX0" fmla="*/ 0 w 10071919"/>
              <a:gd name="connsiteY0" fmla="*/ 0 h 4247922"/>
              <a:gd name="connsiteX1" fmla="*/ 9925893 w 10071919"/>
              <a:gd name="connsiteY1" fmla="*/ 28575 h 4247922"/>
              <a:gd name="connsiteX2" fmla="*/ 10071919 w 10071919"/>
              <a:gd name="connsiteY2" fmla="*/ 708001 h 4247922"/>
              <a:gd name="connsiteX3" fmla="*/ 10071919 w 10071919"/>
              <a:gd name="connsiteY3" fmla="*/ 4247922 h 4247922"/>
              <a:gd name="connsiteX4" fmla="*/ 0 w 10071919"/>
              <a:gd name="connsiteY4" fmla="*/ 4247922 h 4247922"/>
              <a:gd name="connsiteX5" fmla="*/ 0 w 10071919"/>
              <a:gd name="connsiteY5" fmla="*/ 0 h 4247922"/>
              <a:gd name="connsiteX0" fmla="*/ 0 w 10071919"/>
              <a:gd name="connsiteY0" fmla="*/ 0 h 4247922"/>
              <a:gd name="connsiteX1" fmla="*/ 9925893 w 10071919"/>
              <a:gd name="connsiteY1" fmla="*/ 28575 h 4247922"/>
              <a:gd name="connsiteX2" fmla="*/ 9995719 w 10071919"/>
              <a:gd name="connsiteY2" fmla="*/ 755626 h 4247922"/>
              <a:gd name="connsiteX3" fmla="*/ 10071919 w 10071919"/>
              <a:gd name="connsiteY3" fmla="*/ 4247922 h 4247922"/>
              <a:gd name="connsiteX4" fmla="*/ 0 w 10071919"/>
              <a:gd name="connsiteY4" fmla="*/ 4247922 h 4247922"/>
              <a:gd name="connsiteX5" fmla="*/ 0 w 10071919"/>
              <a:gd name="connsiteY5" fmla="*/ 0 h 4247922"/>
              <a:gd name="connsiteX0" fmla="*/ 0 w 10071919"/>
              <a:gd name="connsiteY0" fmla="*/ 0 h 4247922"/>
              <a:gd name="connsiteX1" fmla="*/ 9925893 w 10071919"/>
              <a:gd name="connsiteY1" fmla="*/ 28575 h 4247922"/>
              <a:gd name="connsiteX2" fmla="*/ 9995719 w 10071919"/>
              <a:gd name="connsiteY2" fmla="*/ 755626 h 4247922"/>
              <a:gd name="connsiteX3" fmla="*/ 10049059 w 10071919"/>
              <a:gd name="connsiteY3" fmla="*/ 3323816 h 4247922"/>
              <a:gd name="connsiteX4" fmla="*/ 10071919 w 10071919"/>
              <a:gd name="connsiteY4" fmla="*/ 4247922 h 4247922"/>
              <a:gd name="connsiteX5" fmla="*/ 0 w 10071919"/>
              <a:gd name="connsiteY5" fmla="*/ 4247922 h 4247922"/>
              <a:gd name="connsiteX6" fmla="*/ 0 w 10071919"/>
              <a:gd name="connsiteY6" fmla="*/ 0 h 4247922"/>
              <a:gd name="connsiteX0" fmla="*/ 0 w 10071919"/>
              <a:gd name="connsiteY0" fmla="*/ 0 h 4247922"/>
              <a:gd name="connsiteX1" fmla="*/ 9925893 w 10071919"/>
              <a:gd name="connsiteY1" fmla="*/ 28575 h 4247922"/>
              <a:gd name="connsiteX2" fmla="*/ 9995719 w 10071919"/>
              <a:gd name="connsiteY2" fmla="*/ 755626 h 4247922"/>
              <a:gd name="connsiteX3" fmla="*/ 10018579 w 10071919"/>
              <a:gd name="connsiteY3" fmla="*/ 3354296 h 4247922"/>
              <a:gd name="connsiteX4" fmla="*/ 10071919 w 10071919"/>
              <a:gd name="connsiteY4" fmla="*/ 4247922 h 4247922"/>
              <a:gd name="connsiteX5" fmla="*/ 0 w 10071919"/>
              <a:gd name="connsiteY5" fmla="*/ 4247922 h 4247922"/>
              <a:gd name="connsiteX6" fmla="*/ 0 w 10071919"/>
              <a:gd name="connsiteY6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0 w 10018579"/>
              <a:gd name="connsiteY5" fmla="*/ 4247922 h 4247922"/>
              <a:gd name="connsiteX6" fmla="*/ 0 w 10018579"/>
              <a:gd name="connsiteY6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03139 w 10018579"/>
              <a:gd name="connsiteY5" fmla="*/ 410105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0 w 10018579"/>
              <a:gd name="connsiteY6" fmla="*/ 4247922 h 4247922"/>
              <a:gd name="connsiteX7" fmla="*/ 0 w 10018579"/>
              <a:gd name="connsiteY7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26339 w 10018579"/>
              <a:gd name="connsiteY6" fmla="*/ 4215356 h 4247922"/>
              <a:gd name="connsiteX7" fmla="*/ 0 w 10018579"/>
              <a:gd name="connsiteY7" fmla="*/ 4247922 h 4247922"/>
              <a:gd name="connsiteX8" fmla="*/ 0 w 10018579"/>
              <a:gd name="connsiteY8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33959 w 10018579"/>
              <a:gd name="connsiteY6" fmla="*/ 4169636 h 4247922"/>
              <a:gd name="connsiteX7" fmla="*/ 0 w 10018579"/>
              <a:gd name="connsiteY7" fmla="*/ 4247922 h 4247922"/>
              <a:gd name="connsiteX8" fmla="*/ 0 w 10018579"/>
              <a:gd name="connsiteY8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33959 w 10018579"/>
              <a:gd name="connsiteY6" fmla="*/ 4169636 h 4247922"/>
              <a:gd name="connsiteX7" fmla="*/ 1415599 w 10018579"/>
              <a:gd name="connsiteY7" fmla="*/ 4200116 h 4247922"/>
              <a:gd name="connsiteX8" fmla="*/ 0 w 10018579"/>
              <a:gd name="connsiteY8" fmla="*/ 4247922 h 4247922"/>
              <a:gd name="connsiteX9" fmla="*/ 0 w 10018579"/>
              <a:gd name="connsiteY9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33959 w 10018579"/>
              <a:gd name="connsiteY6" fmla="*/ 4169636 h 4247922"/>
              <a:gd name="connsiteX7" fmla="*/ 1392739 w 10018579"/>
              <a:gd name="connsiteY7" fmla="*/ 4131536 h 4247922"/>
              <a:gd name="connsiteX8" fmla="*/ 0 w 10018579"/>
              <a:gd name="connsiteY8" fmla="*/ 4247922 h 4247922"/>
              <a:gd name="connsiteX9" fmla="*/ 0 w 10018579"/>
              <a:gd name="connsiteY9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33959 w 10018579"/>
              <a:gd name="connsiteY6" fmla="*/ 4169636 h 4247922"/>
              <a:gd name="connsiteX7" fmla="*/ 1392739 w 10018579"/>
              <a:gd name="connsiteY7" fmla="*/ 4131536 h 4247922"/>
              <a:gd name="connsiteX8" fmla="*/ 722179 w 10018579"/>
              <a:gd name="connsiteY8" fmla="*/ 4184876 h 4247922"/>
              <a:gd name="connsiteX9" fmla="*/ 0 w 10018579"/>
              <a:gd name="connsiteY9" fmla="*/ 4247922 h 4247922"/>
              <a:gd name="connsiteX10" fmla="*/ 0 w 10018579"/>
              <a:gd name="connsiteY10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3533959 w 10018579"/>
              <a:gd name="connsiteY6" fmla="*/ 4169636 h 4247922"/>
              <a:gd name="connsiteX7" fmla="*/ 1392739 w 10018579"/>
              <a:gd name="connsiteY7" fmla="*/ 4131536 h 4247922"/>
              <a:gd name="connsiteX8" fmla="*/ 592639 w 10018579"/>
              <a:gd name="connsiteY8" fmla="*/ 4116296 h 4247922"/>
              <a:gd name="connsiteX9" fmla="*/ 0 w 10018579"/>
              <a:gd name="connsiteY9" fmla="*/ 4247922 h 4247922"/>
              <a:gd name="connsiteX10" fmla="*/ 0 w 10018579"/>
              <a:gd name="connsiteY10" fmla="*/ 0 h 4247922"/>
              <a:gd name="connsiteX0" fmla="*/ 0 w 10018579"/>
              <a:gd name="connsiteY0" fmla="*/ 0 h 4247922"/>
              <a:gd name="connsiteX1" fmla="*/ 9925893 w 10018579"/>
              <a:gd name="connsiteY1" fmla="*/ 28575 h 4247922"/>
              <a:gd name="connsiteX2" fmla="*/ 9995719 w 10018579"/>
              <a:gd name="connsiteY2" fmla="*/ 755626 h 4247922"/>
              <a:gd name="connsiteX3" fmla="*/ 10018579 w 10018579"/>
              <a:gd name="connsiteY3" fmla="*/ 3354296 h 4247922"/>
              <a:gd name="connsiteX4" fmla="*/ 9942379 w 10018579"/>
              <a:gd name="connsiteY4" fmla="*/ 4080282 h 4247922"/>
              <a:gd name="connsiteX5" fmla="*/ 8494579 w 10018579"/>
              <a:gd name="connsiteY5" fmla="*/ 4154396 h 4247922"/>
              <a:gd name="connsiteX6" fmla="*/ 5682799 w 10018579"/>
              <a:gd name="connsiteY6" fmla="*/ 4154396 h 4247922"/>
              <a:gd name="connsiteX7" fmla="*/ 3533959 w 10018579"/>
              <a:gd name="connsiteY7" fmla="*/ 4169636 h 4247922"/>
              <a:gd name="connsiteX8" fmla="*/ 1392739 w 10018579"/>
              <a:gd name="connsiteY8" fmla="*/ 4131536 h 4247922"/>
              <a:gd name="connsiteX9" fmla="*/ 592639 w 10018579"/>
              <a:gd name="connsiteY9" fmla="*/ 4116296 h 4247922"/>
              <a:gd name="connsiteX10" fmla="*/ 0 w 10018579"/>
              <a:gd name="connsiteY10" fmla="*/ 4247922 h 4247922"/>
              <a:gd name="connsiteX11" fmla="*/ 0 w 10018579"/>
              <a:gd name="connsiteY11" fmla="*/ 0 h 4247922"/>
              <a:gd name="connsiteX0" fmla="*/ 0 w 10018579"/>
              <a:gd name="connsiteY0" fmla="*/ 0 h 4169636"/>
              <a:gd name="connsiteX1" fmla="*/ 9925893 w 10018579"/>
              <a:gd name="connsiteY1" fmla="*/ 28575 h 4169636"/>
              <a:gd name="connsiteX2" fmla="*/ 9995719 w 10018579"/>
              <a:gd name="connsiteY2" fmla="*/ 755626 h 4169636"/>
              <a:gd name="connsiteX3" fmla="*/ 10018579 w 10018579"/>
              <a:gd name="connsiteY3" fmla="*/ 3354296 h 4169636"/>
              <a:gd name="connsiteX4" fmla="*/ 9942379 w 10018579"/>
              <a:gd name="connsiteY4" fmla="*/ 4080282 h 4169636"/>
              <a:gd name="connsiteX5" fmla="*/ 8494579 w 10018579"/>
              <a:gd name="connsiteY5" fmla="*/ 4154396 h 4169636"/>
              <a:gd name="connsiteX6" fmla="*/ 5682799 w 10018579"/>
              <a:gd name="connsiteY6" fmla="*/ 4154396 h 4169636"/>
              <a:gd name="connsiteX7" fmla="*/ 3533959 w 10018579"/>
              <a:gd name="connsiteY7" fmla="*/ 4169636 h 4169636"/>
              <a:gd name="connsiteX8" fmla="*/ 1392739 w 10018579"/>
              <a:gd name="connsiteY8" fmla="*/ 4131536 h 4169636"/>
              <a:gd name="connsiteX9" fmla="*/ 592639 w 10018579"/>
              <a:gd name="connsiteY9" fmla="*/ 4116296 h 4169636"/>
              <a:gd name="connsiteX10" fmla="*/ 15240 w 10018579"/>
              <a:gd name="connsiteY10" fmla="*/ 4156482 h 4169636"/>
              <a:gd name="connsiteX11" fmla="*/ 0 w 10018579"/>
              <a:gd name="connsiteY11" fmla="*/ 0 h 4169636"/>
              <a:gd name="connsiteX0" fmla="*/ 0 w 10018579"/>
              <a:gd name="connsiteY0" fmla="*/ 0 h 4169636"/>
              <a:gd name="connsiteX1" fmla="*/ 9925893 w 10018579"/>
              <a:gd name="connsiteY1" fmla="*/ 28575 h 4169636"/>
              <a:gd name="connsiteX2" fmla="*/ 9995719 w 10018579"/>
              <a:gd name="connsiteY2" fmla="*/ 755626 h 4169636"/>
              <a:gd name="connsiteX3" fmla="*/ 10018579 w 10018579"/>
              <a:gd name="connsiteY3" fmla="*/ 3354296 h 4169636"/>
              <a:gd name="connsiteX4" fmla="*/ 9942379 w 10018579"/>
              <a:gd name="connsiteY4" fmla="*/ 4080282 h 4169636"/>
              <a:gd name="connsiteX5" fmla="*/ 8494579 w 10018579"/>
              <a:gd name="connsiteY5" fmla="*/ 4154396 h 4169636"/>
              <a:gd name="connsiteX6" fmla="*/ 5682799 w 10018579"/>
              <a:gd name="connsiteY6" fmla="*/ 4154396 h 4169636"/>
              <a:gd name="connsiteX7" fmla="*/ 3533959 w 10018579"/>
              <a:gd name="connsiteY7" fmla="*/ 4169636 h 4169636"/>
              <a:gd name="connsiteX8" fmla="*/ 1392739 w 10018579"/>
              <a:gd name="connsiteY8" fmla="*/ 4131536 h 4169636"/>
              <a:gd name="connsiteX9" fmla="*/ 592639 w 10018579"/>
              <a:gd name="connsiteY9" fmla="*/ 4116296 h 4169636"/>
              <a:gd name="connsiteX10" fmla="*/ 15240 w 10018579"/>
              <a:gd name="connsiteY10" fmla="*/ 4156482 h 4169636"/>
              <a:gd name="connsiteX11" fmla="*/ 5899 w 10018579"/>
              <a:gd name="connsiteY11" fmla="*/ 3384776 h 4169636"/>
              <a:gd name="connsiteX12" fmla="*/ 0 w 10018579"/>
              <a:gd name="connsiteY12" fmla="*/ 0 h 4169636"/>
              <a:gd name="connsiteX0" fmla="*/ 0 w 10018579"/>
              <a:gd name="connsiteY0" fmla="*/ 0 h 4169636"/>
              <a:gd name="connsiteX1" fmla="*/ 9925893 w 10018579"/>
              <a:gd name="connsiteY1" fmla="*/ 28575 h 4169636"/>
              <a:gd name="connsiteX2" fmla="*/ 9995719 w 10018579"/>
              <a:gd name="connsiteY2" fmla="*/ 755626 h 4169636"/>
              <a:gd name="connsiteX3" fmla="*/ 10018579 w 10018579"/>
              <a:gd name="connsiteY3" fmla="*/ 3354296 h 4169636"/>
              <a:gd name="connsiteX4" fmla="*/ 9942379 w 10018579"/>
              <a:gd name="connsiteY4" fmla="*/ 4080282 h 4169636"/>
              <a:gd name="connsiteX5" fmla="*/ 8494579 w 10018579"/>
              <a:gd name="connsiteY5" fmla="*/ 4154396 h 4169636"/>
              <a:gd name="connsiteX6" fmla="*/ 5682799 w 10018579"/>
              <a:gd name="connsiteY6" fmla="*/ 4154396 h 4169636"/>
              <a:gd name="connsiteX7" fmla="*/ 3533959 w 10018579"/>
              <a:gd name="connsiteY7" fmla="*/ 4169636 h 4169636"/>
              <a:gd name="connsiteX8" fmla="*/ 1392739 w 10018579"/>
              <a:gd name="connsiteY8" fmla="*/ 4131536 h 4169636"/>
              <a:gd name="connsiteX9" fmla="*/ 592639 w 10018579"/>
              <a:gd name="connsiteY9" fmla="*/ 4116296 h 4169636"/>
              <a:gd name="connsiteX10" fmla="*/ 15240 w 10018579"/>
              <a:gd name="connsiteY10" fmla="*/ 4156482 h 4169636"/>
              <a:gd name="connsiteX11" fmla="*/ 104959 w 10018579"/>
              <a:gd name="connsiteY11" fmla="*/ 3384776 h 4169636"/>
              <a:gd name="connsiteX12" fmla="*/ 0 w 10018579"/>
              <a:gd name="connsiteY12" fmla="*/ 0 h 4169636"/>
              <a:gd name="connsiteX0" fmla="*/ 727060 w 10745639"/>
              <a:gd name="connsiteY0" fmla="*/ 0 h 4169636"/>
              <a:gd name="connsiteX1" fmla="*/ 10652953 w 10745639"/>
              <a:gd name="connsiteY1" fmla="*/ 28575 h 4169636"/>
              <a:gd name="connsiteX2" fmla="*/ 10722779 w 10745639"/>
              <a:gd name="connsiteY2" fmla="*/ 755626 h 4169636"/>
              <a:gd name="connsiteX3" fmla="*/ 10745639 w 10745639"/>
              <a:gd name="connsiteY3" fmla="*/ 3354296 h 4169636"/>
              <a:gd name="connsiteX4" fmla="*/ 10669439 w 10745639"/>
              <a:gd name="connsiteY4" fmla="*/ 4080282 h 4169636"/>
              <a:gd name="connsiteX5" fmla="*/ 9221639 w 10745639"/>
              <a:gd name="connsiteY5" fmla="*/ 4154396 h 4169636"/>
              <a:gd name="connsiteX6" fmla="*/ 6409859 w 10745639"/>
              <a:gd name="connsiteY6" fmla="*/ 4154396 h 4169636"/>
              <a:gd name="connsiteX7" fmla="*/ 4261019 w 10745639"/>
              <a:gd name="connsiteY7" fmla="*/ 4169636 h 4169636"/>
              <a:gd name="connsiteX8" fmla="*/ 2119799 w 10745639"/>
              <a:gd name="connsiteY8" fmla="*/ 4131536 h 4169636"/>
              <a:gd name="connsiteX9" fmla="*/ 1319699 w 10745639"/>
              <a:gd name="connsiteY9" fmla="*/ 4116296 h 4169636"/>
              <a:gd name="connsiteX10" fmla="*/ 742300 w 10745639"/>
              <a:gd name="connsiteY10" fmla="*/ 4156482 h 4169636"/>
              <a:gd name="connsiteX11" fmla="*/ 832019 w 10745639"/>
              <a:gd name="connsiteY11" fmla="*/ 3384776 h 4169636"/>
              <a:gd name="connsiteX12" fmla="*/ 763439 w 10745639"/>
              <a:gd name="connsiteY12" fmla="*/ 1327376 h 4169636"/>
              <a:gd name="connsiteX13" fmla="*/ 727060 w 10745639"/>
              <a:gd name="connsiteY13" fmla="*/ 0 h 4169636"/>
              <a:gd name="connsiteX0" fmla="*/ 0 w 10018579"/>
              <a:gd name="connsiteY0" fmla="*/ 0 h 4169636"/>
              <a:gd name="connsiteX1" fmla="*/ 9925893 w 10018579"/>
              <a:gd name="connsiteY1" fmla="*/ 28575 h 4169636"/>
              <a:gd name="connsiteX2" fmla="*/ 9995719 w 10018579"/>
              <a:gd name="connsiteY2" fmla="*/ 755626 h 4169636"/>
              <a:gd name="connsiteX3" fmla="*/ 10018579 w 10018579"/>
              <a:gd name="connsiteY3" fmla="*/ 3354296 h 4169636"/>
              <a:gd name="connsiteX4" fmla="*/ 9942379 w 10018579"/>
              <a:gd name="connsiteY4" fmla="*/ 4080282 h 4169636"/>
              <a:gd name="connsiteX5" fmla="*/ 8494579 w 10018579"/>
              <a:gd name="connsiteY5" fmla="*/ 4154396 h 4169636"/>
              <a:gd name="connsiteX6" fmla="*/ 5682799 w 10018579"/>
              <a:gd name="connsiteY6" fmla="*/ 4154396 h 4169636"/>
              <a:gd name="connsiteX7" fmla="*/ 3533959 w 10018579"/>
              <a:gd name="connsiteY7" fmla="*/ 4169636 h 4169636"/>
              <a:gd name="connsiteX8" fmla="*/ 1392739 w 10018579"/>
              <a:gd name="connsiteY8" fmla="*/ 4131536 h 4169636"/>
              <a:gd name="connsiteX9" fmla="*/ 592639 w 10018579"/>
              <a:gd name="connsiteY9" fmla="*/ 4116296 h 4169636"/>
              <a:gd name="connsiteX10" fmla="*/ 15240 w 10018579"/>
              <a:gd name="connsiteY10" fmla="*/ 4156482 h 4169636"/>
              <a:gd name="connsiteX11" fmla="*/ 104959 w 10018579"/>
              <a:gd name="connsiteY11" fmla="*/ 3384776 h 4169636"/>
              <a:gd name="connsiteX12" fmla="*/ 36379 w 10018579"/>
              <a:gd name="connsiteY12" fmla="*/ 1327376 h 4169636"/>
              <a:gd name="connsiteX13" fmla="*/ 0 w 10018579"/>
              <a:gd name="connsiteY13" fmla="*/ 0 h 4169636"/>
              <a:gd name="connsiteX0" fmla="*/ 0 w 10018579"/>
              <a:gd name="connsiteY0" fmla="*/ 0 h 4169636"/>
              <a:gd name="connsiteX1" fmla="*/ 9925893 w 10018579"/>
              <a:gd name="connsiteY1" fmla="*/ 28575 h 4169636"/>
              <a:gd name="connsiteX2" fmla="*/ 9995719 w 10018579"/>
              <a:gd name="connsiteY2" fmla="*/ 755626 h 4169636"/>
              <a:gd name="connsiteX3" fmla="*/ 10018579 w 10018579"/>
              <a:gd name="connsiteY3" fmla="*/ 3354296 h 4169636"/>
              <a:gd name="connsiteX4" fmla="*/ 9942379 w 10018579"/>
              <a:gd name="connsiteY4" fmla="*/ 4080282 h 4169636"/>
              <a:gd name="connsiteX5" fmla="*/ 8494579 w 10018579"/>
              <a:gd name="connsiteY5" fmla="*/ 4154396 h 4169636"/>
              <a:gd name="connsiteX6" fmla="*/ 5682799 w 10018579"/>
              <a:gd name="connsiteY6" fmla="*/ 4154396 h 4169636"/>
              <a:gd name="connsiteX7" fmla="*/ 3533959 w 10018579"/>
              <a:gd name="connsiteY7" fmla="*/ 4169636 h 4169636"/>
              <a:gd name="connsiteX8" fmla="*/ 1392739 w 10018579"/>
              <a:gd name="connsiteY8" fmla="*/ 4131536 h 4169636"/>
              <a:gd name="connsiteX9" fmla="*/ 592639 w 10018579"/>
              <a:gd name="connsiteY9" fmla="*/ 4116296 h 4169636"/>
              <a:gd name="connsiteX10" fmla="*/ 15240 w 10018579"/>
              <a:gd name="connsiteY10" fmla="*/ 4156482 h 4169636"/>
              <a:gd name="connsiteX11" fmla="*/ 104959 w 10018579"/>
              <a:gd name="connsiteY11" fmla="*/ 3384776 h 4169636"/>
              <a:gd name="connsiteX12" fmla="*/ 74479 w 10018579"/>
              <a:gd name="connsiteY12" fmla="*/ 1365476 h 4169636"/>
              <a:gd name="connsiteX13" fmla="*/ 0 w 10018579"/>
              <a:gd name="connsiteY13" fmla="*/ 0 h 4169636"/>
              <a:gd name="connsiteX0" fmla="*/ 730975 w 10749554"/>
              <a:gd name="connsiteY0" fmla="*/ 13559 h 4183195"/>
              <a:gd name="connsiteX1" fmla="*/ 10656868 w 10749554"/>
              <a:gd name="connsiteY1" fmla="*/ 42134 h 4183195"/>
              <a:gd name="connsiteX2" fmla="*/ 10726694 w 10749554"/>
              <a:gd name="connsiteY2" fmla="*/ 769185 h 4183195"/>
              <a:gd name="connsiteX3" fmla="*/ 10749554 w 10749554"/>
              <a:gd name="connsiteY3" fmla="*/ 3367855 h 4183195"/>
              <a:gd name="connsiteX4" fmla="*/ 10673354 w 10749554"/>
              <a:gd name="connsiteY4" fmla="*/ 4093841 h 4183195"/>
              <a:gd name="connsiteX5" fmla="*/ 9225554 w 10749554"/>
              <a:gd name="connsiteY5" fmla="*/ 4167955 h 4183195"/>
              <a:gd name="connsiteX6" fmla="*/ 6413774 w 10749554"/>
              <a:gd name="connsiteY6" fmla="*/ 4167955 h 4183195"/>
              <a:gd name="connsiteX7" fmla="*/ 4264934 w 10749554"/>
              <a:gd name="connsiteY7" fmla="*/ 4183195 h 4183195"/>
              <a:gd name="connsiteX8" fmla="*/ 2123714 w 10749554"/>
              <a:gd name="connsiteY8" fmla="*/ 4145095 h 4183195"/>
              <a:gd name="connsiteX9" fmla="*/ 1323614 w 10749554"/>
              <a:gd name="connsiteY9" fmla="*/ 4129855 h 4183195"/>
              <a:gd name="connsiteX10" fmla="*/ 746215 w 10749554"/>
              <a:gd name="connsiteY10" fmla="*/ 4170041 h 4183195"/>
              <a:gd name="connsiteX11" fmla="*/ 835934 w 10749554"/>
              <a:gd name="connsiteY11" fmla="*/ 3398335 h 4183195"/>
              <a:gd name="connsiteX12" fmla="*/ 805454 w 10749554"/>
              <a:gd name="connsiteY12" fmla="*/ 1379035 h 4183195"/>
              <a:gd name="connsiteX13" fmla="*/ 752114 w 10749554"/>
              <a:gd name="connsiteY13" fmla="*/ 144595 h 4183195"/>
              <a:gd name="connsiteX14" fmla="*/ 730975 w 10749554"/>
              <a:gd name="connsiteY14" fmla="*/ 13559 h 4183195"/>
              <a:gd name="connsiteX0" fmla="*/ 7732 w 10026311"/>
              <a:gd name="connsiteY0" fmla="*/ 0 h 4169636"/>
              <a:gd name="connsiteX1" fmla="*/ 9933625 w 10026311"/>
              <a:gd name="connsiteY1" fmla="*/ 28575 h 4169636"/>
              <a:gd name="connsiteX2" fmla="*/ 10003451 w 10026311"/>
              <a:gd name="connsiteY2" fmla="*/ 755626 h 4169636"/>
              <a:gd name="connsiteX3" fmla="*/ 10026311 w 10026311"/>
              <a:gd name="connsiteY3" fmla="*/ 3354296 h 4169636"/>
              <a:gd name="connsiteX4" fmla="*/ 9950111 w 10026311"/>
              <a:gd name="connsiteY4" fmla="*/ 4080282 h 4169636"/>
              <a:gd name="connsiteX5" fmla="*/ 8502311 w 10026311"/>
              <a:gd name="connsiteY5" fmla="*/ 4154396 h 4169636"/>
              <a:gd name="connsiteX6" fmla="*/ 5690531 w 10026311"/>
              <a:gd name="connsiteY6" fmla="*/ 4154396 h 4169636"/>
              <a:gd name="connsiteX7" fmla="*/ 3541691 w 10026311"/>
              <a:gd name="connsiteY7" fmla="*/ 4169636 h 4169636"/>
              <a:gd name="connsiteX8" fmla="*/ 1400471 w 10026311"/>
              <a:gd name="connsiteY8" fmla="*/ 4131536 h 4169636"/>
              <a:gd name="connsiteX9" fmla="*/ 600371 w 10026311"/>
              <a:gd name="connsiteY9" fmla="*/ 4116296 h 4169636"/>
              <a:gd name="connsiteX10" fmla="*/ 22972 w 10026311"/>
              <a:gd name="connsiteY10" fmla="*/ 4156482 h 4169636"/>
              <a:gd name="connsiteX11" fmla="*/ 112691 w 10026311"/>
              <a:gd name="connsiteY11" fmla="*/ 3384776 h 4169636"/>
              <a:gd name="connsiteX12" fmla="*/ 82211 w 10026311"/>
              <a:gd name="connsiteY12" fmla="*/ 1365476 h 4169636"/>
              <a:gd name="connsiteX13" fmla="*/ 28871 w 10026311"/>
              <a:gd name="connsiteY13" fmla="*/ 131036 h 4169636"/>
              <a:gd name="connsiteX14" fmla="*/ 7732 w 10026311"/>
              <a:gd name="connsiteY14" fmla="*/ 0 h 4169636"/>
              <a:gd name="connsiteX0" fmla="*/ 9562 w 10028141"/>
              <a:gd name="connsiteY0" fmla="*/ 0 h 4169636"/>
              <a:gd name="connsiteX1" fmla="*/ 9935455 w 10028141"/>
              <a:gd name="connsiteY1" fmla="*/ 28575 h 4169636"/>
              <a:gd name="connsiteX2" fmla="*/ 10005281 w 10028141"/>
              <a:gd name="connsiteY2" fmla="*/ 755626 h 4169636"/>
              <a:gd name="connsiteX3" fmla="*/ 10028141 w 10028141"/>
              <a:gd name="connsiteY3" fmla="*/ 3354296 h 4169636"/>
              <a:gd name="connsiteX4" fmla="*/ 9951941 w 10028141"/>
              <a:gd name="connsiteY4" fmla="*/ 4080282 h 4169636"/>
              <a:gd name="connsiteX5" fmla="*/ 8504141 w 10028141"/>
              <a:gd name="connsiteY5" fmla="*/ 4154396 h 4169636"/>
              <a:gd name="connsiteX6" fmla="*/ 5692361 w 10028141"/>
              <a:gd name="connsiteY6" fmla="*/ 4154396 h 4169636"/>
              <a:gd name="connsiteX7" fmla="*/ 3543521 w 10028141"/>
              <a:gd name="connsiteY7" fmla="*/ 4169636 h 4169636"/>
              <a:gd name="connsiteX8" fmla="*/ 1402301 w 10028141"/>
              <a:gd name="connsiteY8" fmla="*/ 4131536 h 4169636"/>
              <a:gd name="connsiteX9" fmla="*/ 602201 w 10028141"/>
              <a:gd name="connsiteY9" fmla="*/ 4116296 h 4169636"/>
              <a:gd name="connsiteX10" fmla="*/ 24802 w 10028141"/>
              <a:gd name="connsiteY10" fmla="*/ 4156482 h 4169636"/>
              <a:gd name="connsiteX11" fmla="*/ 114521 w 10028141"/>
              <a:gd name="connsiteY11" fmla="*/ 3384776 h 4169636"/>
              <a:gd name="connsiteX12" fmla="*/ 84041 w 10028141"/>
              <a:gd name="connsiteY12" fmla="*/ 1365476 h 4169636"/>
              <a:gd name="connsiteX13" fmla="*/ 21176 w 10028141"/>
              <a:gd name="connsiteY13" fmla="*/ 221523 h 4169636"/>
              <a:gd name="connsiteX14" fmla="*/ 9562 w 10028141"/>
              <a:gd name="connsiteY14" fmla="*/ 0 h 4169636"/>
              <a:gd name="connsiteX0" fmla="*/ 52605 w 10009272"/>
              <a:gd name="connsiteY0" fmla="*/ 0 h 4179161"/>
              <a:gd name="connsiteX1" fmla="*/ 9916586 w 10009272"/>
              <a:gd name="connsiteY1" fmla="*/ 38100 h 4179161"/>
              <a:gd name="connsiteX2" fmla="*/ 9986412 w 10009272"/>
              <a:gd name="connsiteY2" fmla="*/ 765151 h 4179161"/>
              <a:gd name="connsiteX3" fmla="*/ 10009272 w 10009272"/>
              <a:gd name="connsiteY3" fmla="*/ 3363821 h 4179161"/>
              <a:gd name="connsiteX4" fmla="*/ 9933072 w 10009272"/>
              <a:gd name="connsiteY4" fmla="*/ 4089807 h 4179161"/>
              <a:gd name="connsiteX5" fmla="*/ 8485272 w 10009272"/>
              <a:gd name="connsiteY5" fmla="*/ 4163921 h 4179161"/>
              <a:gd name="connsiteX6" fmla="*/ 5673492 w 10009272"/>
              <a:gd name="connsiteY6" fmla="*/ 4163921 h 4179161"/>
              <a:gd name="connsiteX7" fmla="*/ 3524652 w 10009272"/>
              <a:gd name="connsiteY7" fmla="*/ 4179161 h 4179161"/>
              <a:gd name="connsiteX8" fmla="*/ 1383432 w 10009272"/>
              <a:gd name="connsiteY8" fmla="*/ 4141061 h 4179161"/>
              <a:gd name="connsiteX9" fmla="*/ 583332 w 10009272"/>
              <a:gd name="connsiteY9" fmla="*/ 4125821 h 4179161"/>
              <a:gd name="connsiteX10" fmla="*/ 5933 w 10009272"/>
              <a:gd name="connsiteY10" fmla="*/ 4166007 h 4179161"/>
              <a:gd name="connsiteX11" fmla="*/ 95652 w 10009272"/>
              <a:gd name="connsiteY11" fmla="*/ 3394301 h 4179161"/>
              <a:gd name="connsiteX12" fmla="*/ 65172 w 10009272"/>
              <a:gd name="connsiteY12" fmla="*/ 1375001 h 4179161"/>
              <a:gd name="connsiteX13" fmla="*/ 2307 w 10009272"/>
              <a:gd name="connsiteY13" fmla="*/ 231048 h 4179161"/>
              <a:gd name="connsiteX14" fmla="*/ 52605 w 10009272"/>
              <a:gd name="connsiteY14" fmla="*/ 0 h 4179161"/>
              <a:gd name="connsiteX0" fmla="*/ 55476 w 10012143"/>
              <a:gd name="connsiteY0" fmla="*/ 0 h 4179161"/>
              <a:gd name="connsiteX1" fmla="*/ 9919457 w 10012143"/>
              <a:gd name="connsiteY1" fmla="*/ 38100 h 4179161"/>
              <a:gd name="connsiteX2" fmla="*/ 9989283 w 10012143"/>
              <a:gd name="connsiteY2" fmla="*/ 765151 h 4179161"/>
              <a:gd name="connsiteX3" fmla="*/ 10012143 w 10012143"/>
              <a:gd name="connsiteY3" fmla="*/ 3363821 h 4179161"/>
              <a:gd name="connsiteX4" fmla="*/ 9935943 w 10012143"/>
              <a:gd name="connsiteY4" fmla="*/ 4089807 h 4179161"/>
              <a:gd name="connsiteX5" fmla="*/ 8488143 w 10012143"/>
              <a:gd name="connsiteY5" fmla="*/ 4163921 h 4179161"/>
              <a:gd name="connsiteX6" fmla="*/ 5676363 w 10012143"/>
              <a:gd name="connsiteY6" fmla="*/ 4163921 h 4179161"/>
              <a:gd name="connsiteX7" fmla="*/ 3527523 w 10012143"/>
              <a:gd name="connsiteY7" fmla="*/ 4179161 h 4179161"/>
              <a:gd name="connsiteX8" fmla="*/ 1386303 w 10012143"/>
              <a:gd name="connsiteY8" fmla="*/ 4141061 h 4179161"/>
              <a:gd name="connsiteX9" fmla="*/ 586203 w 10012143"/>
              <a:gd name="connsiteY9" fmla="*/ 4125821 h 4179161"/>
              <a:gd name="connsiteX10" fmla="*/ 8804 w 10012143"/>
              <a:gd name="connsiteY10" fmla="*/ 4166007 h 4179161"/>
              <a:gd name="connsiteX11" fmla="*/ 98523 w 10012143"/>
              <a:gd name="connsiteY11" fmla="*/ 3394301 h 4179161"/>
              <a:gd name="connsiteX12" fmla="*/ 68043 w 10012143"/>
              <a:gd name="connsiteY12" fmla="*/ 1375001 h 4179161"/>
              <a:gd name="connsiteX13" fmla="*/ 5178 w 10012143"/>
              <a:gd name="connsiteY13" fmla="*/ 231048 h 4179161"/>
              <a:gd name="connsiteX14" fmla="*/ 55476 w 10012143"/>
              <a:gd name="connsiteY14" fmla="*/ 0 h 4179161"/>
              <a:gd name="connsiteX0" fmla="*/ 55476 w 10012143"/>
              <a:gd name="connsiteY0" fmla="*/ 1360 h 4180521"/>
              <a:gd name="connsiteX1" fmla="*/ 2402621 w 10012143"/>
              <a:gd name="connsiteY1" fmla="*/ 0 h 4180521"/>
              <a:gd name="connsiteX2" fmla="*/ 9919457 w 10012143"/>
              <a:gd name="connsiteY2" fmla="*/ 39460 h 4180521"/>
              <a:gd name="connsiteX3" fmla="*/ 9989283 w 10012143"/>
              <a:gd name="connsiteY3" fmla="*/ 766511 h 4180521"/>
              <a:gd name="connsiteX4" fmla="*/ 10012143 w 10012143"/>
              <a:gd name="connsiteY4" fmla="*/ 3365181 h 4180521"/>
              <a:gd name="connsiteX5" fmla="*/ 9935943 w 10012143"/>
              <a:gd name="connsiteY5" fmla="*/ 4091167 h 4180521"/>
              <a:gd name="connsiteX6" fmla="*/ 8488143 w 10012143"/>
              <a:gd name="connsiteY6" fmla="*/ 4165281 h 4180521"/>
              <a:gd name="connsiteX7" fmla="*/ 5676363 w 10012143"/>
              <a:gd name="connsiteY7" fmla="*/ 4165281 h 4180521"/>
              <a:gd name="connsiteX8" fmla="*/ 3527523 w 10012143"/>
              <a:gd name="connsiteY8" fmla="*/ 4180521 h 4180521"/>
              <a:gd name="connsiteX9" fmla="*/ 1386303 w 10012143"/>
              <a:gd name="connsiteY9" fmla="*/ 4142421 h 4180521"/>
              <a:gd name="connsiteX10" fmla="*/ 586203 w 10012143"/>
              <a:gd name="connsiteY10" fmla="*/ 4127181 h 4180521"/>
              <a:gd name="connsiteX11" fmla="*/ 8804 w 10012143"/>
              <a:gd name="connsiteY11" fmla="*/ 4167367 h 4180521"/>
              <a:gd name="connsiteX12" fmla="*/ 98523 w 10012143"/>
              <a:gd name="connsiteY12" fmla="*/ 3395661 h 4180521"/>
              <a:gd name="connsiteX13" fmla="*/ 68043 w 10012143"/>
              <a:gd name="connsiteY13" fmla="*/ 1376361 h 4180521"/>
              <a:gd name="connsiteX14" fmla="*/ 5178 w 10012143"/>
              <a:gd name="connsiteY14" fmla="*/ 232408 h 4180521"/>
              <a:gd name="connsiteX15" fmla="*/ 55476 w 10012143"/>
              <a:gd name="connsiteY15" fmla="*/ 1360 h 4180521"/>
              <a:gd name="connsiteX0" fmla="*/ 55476 w 10012143"/>
              <a:gd name="connsiteY0" fmla="*/ 7267 h 4186428"/>
              <a:gd name="connsiteX1" fmla="*/ 2402621 w 10012143"/>
              <a:gd name="connsiteY1" fmla="*/ 5907 h 4186428"/>
              <a:gd name="connsiteX2" fmla="*/ 9919457 w 10012143"/>
              <a:gd name="connsiteY2" fmla="*/ 45367 h 4186428"/>
              <a:gd name="connsiteX3" fmla="*/ 9989283 w 10012143"/>
              <a:gd name="connsiteY3" fmla="*/ 772418 h 4186428"/>
              <a:gd name="connsiteX4" fmla="*/ 10012143 w 10012143"/>
              <a:gd name="connsiteY4" fmla="*/ 3371088 h 4186428"/>
              <a:gd name="connsiteX5" fmla="*/ 9935943 w 10012143"/>
              <a:gd name="connsiteY5" fmla="*/ 4097074 h 4186428"/>
              <a:gd name="connsiteX6" fmla="*/ 8488143 w 10012143"/>
              <a:gd name="connsiteY6" fmla="*/ 4171188 h 4186428"/>
              <a:gd name="connsiteX7" fmla="*/ 5676363 w 10012143"/>
              <a:gd name="connsiteY7" fmla="*/ 4171188 h 4186428"/>
              <a:gd name="connsiteX8" fmla="*/ 3527523 w 10012143"/>
              <a:gd name="connsiteY8" fmla="*/ 4186428 h 4186428"/>
              <a:gd name="connsiteX9" fmla="*/ 1386303 w 10012143"/>
              <a:gd name="connsiteY9" fmla="*/ 4148328 h 4186428"/>
              <a:gd name="connsiteX10" fmla="*/ 586203 w 10012143"/>
              <a:gd name="connsiteY10" fmla="*/ 4133088 h 4186428"/>
              <a:gd name="connsiteX11" fmla="*/ 8804 w 10012143"/>
              <a:gd name="connsiteY11" fmla="*/ 4173274 h 4186428"/>
              <a:gd name="connsiteX12" fmla="*/ 98523 w 10012143"/>
              <a:gd name="connsiteY12" fmla="*/ 3401568 h 4186428"/>
              <a:gd name="connsiteX13" fmla="*/ 68043 w 10012143"/>
              <a:gd name="connsiteY13" fmla="*/ 1382268 h 4186428"/>
              <a:gd name="connsiteX14" fmla="*/ 5178 w 10012143"/>
              <a:gd name="connsiteY14" fmla="*/ 238315 h 4186428"/>
              <a:gd name="connsiteX15" fmla="*/ 55476 w 10012143"/>
              <a:gd name="connsiteY15" fmla="*/ 7267 h 4186428"/>
              <a:gd name="connsiteX0" fmla="*/ 55476 w 10012143"/>
              <a:gd name="connsiteY0" fmla="*/ 5 h 4179166"/>
              <a:gd name="connsiteX1" fmla="*/ 2516921 w 10012143"/>
              <a:gd name="connsiteY1" fmla="*/ 51033 h 4179166"/>
              <a:gd name="connsiteX2" fmla="*/ 9919457 w 10012143"/>
              <a:gd name="connsiteY2" fmla="*/ 38105 h 4179166"/>
              <a:gd name="connsiteX3" fmla="*/ 9989283 w 10012143"/>
              <a:gd name="connsiteY3" fmla="*/ 765156 h 4179166"/>
              <a:gd name="connsiteX4" fmla="*/ 10012143 w 10012143"/>
              <a:gd name="connsiteY4" fmla="*/ 3363826 h 4179166"/>
              <a:gd name="connsiteX5" fmla="*/ 9935943 w 10012143"/>
              <a:gd name="connsiteY5" fmla="*/ 4089812 h 4179166"/>
              <a:gd name="connsiteX6" fmla="*/ 8488143 w 10012143"/>
              <a:gd name="connsiteY6" fmla="*/ 4163926 h 4179166"/>
              <a:gd name="connsiteX7" fmla="*/ 5676363 w 10012143"/>
              <a:gd name="connsiteY7" fmla="*/ 4163926 h 4179166"/>
              <a:gd name="connsiteX8" fmla="*/ 3527523 w 10012143"/>
              <a:gd name="connsiteY8" fmla="*/ 4179166 h 4179166"/>
              <a:gd name="connsiteX9" fmla="*/ 1386303 w 10012143"/>
              <a:gd name="connsiteY9" fmla="*/ 4141066 h 4179166"/>
              <a:gd name="connsiteX10" fmla="*/ 586203 w 10012143"/>
              <a:gd name="connsiteY10" fmla="*/ 4125826 h 4179166"/>
              <a:gd name="connsiteX11" fmla="*/ 8804 w 10012143"/>
              <a:gd name="connsiteY11" fmla="*/ 4166012 h 4179166"/>
              <a:gd name="connsiteX12" fmla="*/ 98523 w 10012143"/>
              <a:gd name="connsiteY12" fmla="*/ 3394306 h 4179166"/>
              <a:gd name="connsiteX13" fmla="*/ 68043 w 10012143"/>
              <a:gd name="connsiteY13" fmla="*/ 1375006 h 4179166"/>
              <a:gd name="connsiteX14" fmla="*/ 5178 w 10012143"/>
              <a:gd name="connsiteY14" fmla="*/ 231053 h 4179166"/>
              <a:gd name="connsiteX15" fmla="*/ 55476 w 10012143"/>
              <a:gd name="connsiteY15" fmla="*/ 5 h 4179166"/>
              <a:gd name="connsiteX0" fmla="*/ 55476 w 10012143"/>
              <a:gd name="connsiteY0" fmla="*/ 13542 h 4192703"/>
              <a:gd name="connsiteX1" fmla="*/ 916721 w 10012143"/>
              <a:gd name="connsiteY1" fmla="*/ 31232 h 4192703"/>
              <a:gd name="connsiteX2" fmla="*/ 2516921 w 10012143"/>
              <a:gd name="connsiteY2" fmla="*/ 64570 h 4192703"/>
              <a:gd name="connsiteX3" fmla="*/ 9919457 w 10012143"/>
              <a:gd name="connsiteY3" fmla="*/ 51642 h 4192703"/>
              <a:gd name="connsiteX4" fmla="*/ 9989283 w 10012143"/>
              <a:gd name="connsiteY4" fmla="*/ 778693 h 4192703"/>
              <a:gd name="connsiteX5" fmla="*/ 10012143 w 10012143"/>
              <a:gd name="connsiteY5" fmla="*/ 3377363 h 4192703"/>
              <a:gd name="connsiteX6" fmla="*/ 9935943 w 10012143"/>
              <a:gd name="connsiteY6" fmla="*/ 4103349 h 4192703"/>
              <a:gd name="connsiteX7" fmla="*/ 8488143 w 10012143"/>
              <a:gd name="connsiteY7" fmla="*/ 4177463 h 4192703"/>
              <a:gd name="connsiteX8" fmla="*/ 5676363 w 10012143"/>
              <a:gd name="connsiteY8" fmla="*/ 4177463 h 4192703"/>
              <a:gd name="connsiteX9" fmla="*/ 3527523 w 10012143"/>
              <a:gd name="connsiteY9" fmla="*/ 4192703 h 4192703"/>
              <a:gd name="connsiteX10" fmla="*/ 1386303 w 10012143"/>
              <a:gd name="connsiteY10" fmla="*/ 4154603 h 4192703"/>
              <a:gd name="connsiteX11" fmla="*/ 586203 w 10012143"/>
              <a:gd name="connsiteY11" fmla="*/ 4139363 h 4192703"/>
              <a:gd name="connsiteX12" fmla="*/ 8804 w 10012143"/>
              <a:gd name="connsiteY12" fmla="*/ 4179549 h 4192703"/>
              <a:gd name="connsiteX13" fmla="*/ 98523 w 10012143"/>
              <a:gd name="connsiteY13" fmla="*/ 3407843 h 4192703"/>
              <a:gd name="connsiteX14" fmla="*/ 68043 w 10012143"/>
              <a:gd name="connsiteY14" fmla="*/ 1388543 h 4192703"/>
              <a:gd name="connsiteX15" fmla="*/ 5178 w 10012143"/>
              <a:gd name="connsiteY15" fmla="*/ 244590 h 4192703"/>
              <a:gd name="connsiteX16" fmla="*/ 55476 w 10012143"/>
              <a:gd name="connsiteY16" fmla="*/ 13542 h 4192703"/>
              <a:gd name="connsiteX0" fmla="*/ 55476 w 10012143"/>
              <a:gd name="connsiteY0" fmla="*/ 16848 h 4196009"/>
              <a:gd name="connsiteX1" fmla="*/ 978633 w 10012143"/>
              <a:gd name="connsiteY1" fmla="*/ 20251 h 4196009"/>
              <a:gd name="connsiteX2" fmla="*/ 2516921 w 10012143"/>
              <a:gd name="connsiteY2" fmla="*/ 67876 h 4196009"/>
              <a:gd name="connsiteX3" fmla="*/ 9919457 w 10012143"/>
              <a:gd name="connsiteY3" fmla="*/ 54948 h 4196009"/>
              <a:gd name="connsiteX4" fmla="*/ 9989283 w 10012143"/>
              <a:gd name="connsiteY4" fmla="*/ 781999 h 4196009"/>
              <a:gd name="connsiteX5" fmla="*/ 10012143 w 10012143"/>
              <a:gd name="connsiteY5" fmla="*/ 3380669 h 4196009"/>
              <a:gd name="connsiteX6" fmla="*/ 9935943 w 10012143"/>
              <a:gd name="connsiteY6" fmla="*/ 4106655 h 4196009"/>
              <a:gd name="connsiteX7" fmla="*/ 8488143 w 10012143"/>
              <a:gd name="connsiteY7" fmla="*/ 4180769 h 4196009"/>
              <a:gd name="connsiteX8" fmla="*/ 5676363 w 10012143"/>
              <a:gd name="connsiteY8" fmla="*/ 4180769 h 4196009"/>
              <a:gd name="connsiteX9" fmla="*/ 3527523 w 10012143"/>
              <a:gd name="connsiteY9" fmla="*/ 4196009 h 4196009"/>
              <a:gd name="connsiteX10" fmla="*/ 1386303 w 10012143"/>
              <a:gd name="connsiteY10" fmla="*/ 4157909 h 4196009"/>
              <a:gd name="connsiteX11" fmla="*/ 586203 w 10012143"/>
              <a:gd name="connsiteY11" fmla="*/ 4142669 h 4196009"/>
              <a:gd name="connsiteX12" fmla="*/ 8804 w 10012143"/>
              <a:gd name="connsiteY12" fmla="*/ 4182855 h 4196009"/>
              <a:gd name="connsiteX13" fmla="*/ 98523 w 10012143"/>
              <a:gd name="connsiteY13" fmla="*/ 3411149 h 4196009"/>
              <a:gd name="connsiteX14" fmla="*/ 68043 w 10012143"/>
              <a:gd name="connsiteY14" fmla="*/ 1391849 h 4196009"/>
              <a:gd name="connsiteX15" fmla="*/ 5178 w 10012143"/>
              <a:gd name="connsiteY15" fmla="*/ 247896 h 4196009"/>
              <a:gd name="connsiteX16" fmla="*/ 55476 w 10012143"/>
              <a:gd name="connsiteY16" fmla="*/ 16848 h 4196009"/>
              <a:gd name="connsiteX0" fmla="*/ 55476 w 10012143"/>
              <a:gd name="connsiteY0" fmla="*/ 13057 h 4192218"/>
              <a:gd name="connsiteX1" fmla="*/ 978633 w 10012143"/>
              <a:gd name="connsiteY1" fmla="*/ 16460 h 4192218"/>
              <a:gd name="connsiteX2" fmla="*/ 2516921 w 10012143"/>
              <a:gd name="connsiteY2" fmla="*/ 64085 h 4192218"/>
              <a:gd name="connsiteX3" fmla="*/ 9919457 w 10012143"/>
              <a:gd name="connsiteY3" fmla="*/ 51157 h 4192218"/>
              <a:gd name="connsiteX4" fmla="*/ 9989283 w 10012143"/>
              <a:gd name="connsiteY4" fmla="*/ 778208 h 4192218"/>
              <a:gd name="connsiteX5" fmla="*/ 10012143 w 10012143"/>
              <a:gd name="connsiteY5" fmla="*/ 3376878 h 4192218"/>
              <a:gd name="connsiteX6" fmla="*/ 9935943 w 10012143"/>
              <a:gd name="connsiteY6" fmla="*/ 4102864 h 4192218"/>
              <a:gd name="connsiteX7" fmla="*/ 8488143 w 10012143"/>
              <a:gd name="connsiteY7" fmla="*/ 4176978 h 4192218"/>
              <a:gd name="connsiteX8" fmla="*/ 5676363 w 10012143"/>
              <a:gd name="connsiteY8" fmla="*/ 4176978 h 4192218"/>
              <a:gd name="connsiteX9" fmla="*/ 3527523 w 10012143"/>
              <a:gd name="connsiteY9" fmla="*/ 4192218 h 4192218"/>
              <a:gd name="connsiteX10" fmla="*/ 1386303 w 10012143"/>
              <a:gd name="connsiteY10" fmla="*/ 4154118 h 4192218"/>
              <a:gd name="connsiteX11" fmla="*/ 586203 w 10012143"/>
              <a:gd name="connsiteY11" fmla="*/ 4138878 h 4192218"/>
              <a:gd name="connsiteX12" fmla="*/ 8804 w 10012143"/>
              <a:gd name="connsiteY12" fmla="*/ 4179064 h 4192218"/>
              <a:gd name="connsiteX13" fmla="*/ 98523 w 10012143"/>
              <a:gd name="connsiteY13" fmla="*/ 3407358 h 4192218"/>
              <a:gd name="connsiteX14" fmla="*/ 68043 w 10012143"/>
              <a:gd name="connsiteY14" fmla="*/ 1388058 h 4192218"/>
              <a:gd name="connsiteX15" fmla="*/ 5178 w 10012143"/>
              <a:gd name="connsiteY15" fmla="*/ 244105 h 4192218"/>
              <a:gd name="connsiteX16" fmla="*/ 55476 w 10012143"/>
              <a:gd name="connsiteY16" fmla="*/ 13057 h 4192218"/>
              <a:gd name="connsiteX0" fmla="*/ 55476 w 10012143"/>
              <a:gd name="connsiteY0" fmla="*/ 13057 h 4192218"/>
              <a:gd name="connsiteX1" fmla="*/ 978633 w 10012143"/>
              <a:gd name="connsiteY1" fmla="*/ 16460 h 4192218"/>
              <a:gd name="connsiteX2" fmla="*/ 2550258 w 10012143"/>
              <a:gd name="connsiteY2" fmla="*/ 45035 h 4192218"/>
              <a:gd name="connsiteX3" fmla="*/ 9919457 w 10012143"/>
              <a:gd name="connsiteY3" fmla="*/ 51157 h 4192218"/>
              <a:gd name="connsiteX4" fmla="*/ 9989283 w 10012143"/>
              <a:gd name="connsiteY4" fmla="*/ 778208 h 4192218"/>
              <a:gd name="connsiteX5" fmla="*/ 10012143 w 10012143"/>
              <a:gd name="connsiteY5" fmla="*/ 3376878 h 4192218"/>
              <a:gd name="connsiteX6" fmla="*/ 9935943 w 10012143"/>
              <a:gd name="connsiteY6" fmla="*/ 4102864 h 4192218"/>
              <a:gd name="connsiteX7" fmla="*/ 8488143 w 10012143"/>
              <a:gd name="connsiteY7" fmla="*/ 4176978 h 4192218"/>
              <a:gd name="connsiteX8" fmla="*/ 5676363 w 10012143"/>
              <a:gd name="connsiteY8" fmla="*/ 4176978 h 4192218"/>
              <a:gd name="connsiteX9" fmla="*/ 3527523 w 10012143"/>
              <a:gd name="connsiteY9" fmla="*/ 4192218 h 4192218"/>
              <a:gd name="connsiteX10" fmla="*/ 1386303 w 10012143"/>
              <a:gd name="connsiteY10" fmla="*/ 4154118 h 4192218"/>
              <a:gd name="connsiteX11" fmla="*/ 586203 w 10012143"/>
              <a:gd name="connsiteY11" fmla="*/ 4138878 h 4192218"/>
              <a:gd name="connsiteX12" fmla="*/ 8804 w 10012143"/>
              <a:gd name="connsiteY12" fmla="*/ 4179064 h 4192218"/>
              <a:gd name="connsiteX13" fmla="*/ 98523 w 10012143"/>
              <a:gd name="connsiteY13" fmla="*/ 3407358 h 4192218"/>
              <a:gd name="connsiteX14" fmla="*/ 68043 w 10012143"/>
              <a:gd name="connsiteY14" fmla="*/ 1388058 h 4192218"/>
              <a:gd name="connsiteX15" fmla="*/ 5178 w 10012143"/>
              <a:gd name="connsiteY15" fmla="*/ 244105 h 4192218"/>
              <a:gd name="connsiteX16" fmla="*/ 55476 w 10012143"/>
              <a:gd name="connsiteY16" fmla="*/ 13057 h 4192218"/>
              <a:gd name="connsiteX0" fmla="*/ 55476 w 10012143"/>
              <a:gd name="connsiteY0" fmla="*/ 13057 h 4192218"/>
              <a:gd name="connsiteX1" fmla="*/ 978633 w 10012143"/>
              <a:gd name="connsiteY1" fmla="*/ 16460 h 4192218"/>
              <a:gd name="connsiteX2" fmla="*/ 2550258 w 10012143"/>
              <a:gd name="connsiteY2" fmla="*/ 45035 h 4192218"/>
              <a:gd name="connsiteX3" fmla="*/ 9919457 w 10012143"/>
              <a:gd name="connsiteY3" fmla="*/ 51157 h 4192218"/>
              <a:gd name="connsiteX4" fmla="*/ 9989283 w 10012143"/>
              <a:gd name="connsiteY4" fmla="*/ 778208 h 4192218"/>
              <a:gd name="connsiteX5" fmla="*/ 10012143 w 10012143"/>
              <a:gd name="connsiteY5" fmla="*/ 3376878 h 4192218"/>
              <a:gd name="connsiteX6" fmla="*/ 9935943 w 10012143"/>
              <a:gd name="connsiteY6" fmla="*/ 4102864 h 4192218"/>
              <a:gd name="connsiteX7" fmla="*/ 8488143 w 10012143"/>
              <a:gd name="connsiteY7" fmla="*/ 4176978 h 4192218"/>
              <a:gd name="connsiteX8" fmla="*/ 5676363 w 10012143"/>
              <a:gd name="connsiteY8" fmla="*/ 4176978 h 4192218"/>
              <a:gd name="connsiteX9" fmla="*/ 3527523 w 10012143"/>
              <a:gd name="connsiteY9" fmla="*/ 4192218 h 4192218"/>
              <a:gd name="connsiteX10" fmla="*/ 1386303 w 10012143"/>
              <a:gd name="connsiteY10" fmla="*/ 4154118 h 4192218"/>
              <a:gd name="connsiteX11" fmla="*/ 586203 w 10012143"/>
              <a:gd name="connsiteY11" fmla="*/ 4138878 h 4192218"/>
              <a:gd name="connsiteX12" fmla="*/ 8804 w 10012143"/>
              <a:gd name="connsiteY12" fmla="*/ 4179064 h 4192218"/>
              <a:gd name="connsiteX13" fmla="*/ 98523 w 10012143"/>
              <a:gd name="connsiteY13" fmla="*/ 3407358 h 4192218"/>
              <a:gd name="connsiteX14" fmla="*/ 68043 w 10012143"/>
              <a:gd name="connsiteY14" fmla="*/ 1388058 h 4192218"/>
              <a:gd name="connsiteX15" fmla="*/ 5178 w 10012143"/>
              <a:gd name="connsiteY15" fmla="*/ 244105 h 4192218"/>
              <a:gd name="connsiteX16" fmla="*/ 55476 w 10012143"/>
              <a:gd name="connsiteY16" fmla="*/ 13057 h 4192218"/>
              <a:gd name="connsiteX0" fmla="*/ 55476 w 10012143"/>
              <a:gd name="connsiteY0" fmla="*/ 13057 h 4192218"/>
              <a:gd name="connsiteX1" fmla="*/ 978633 w 10012143"/>
              <a:gd name="connsiteY1" fmla="*/ 16460 h 4192218"/>
              <a:gd name="connsiteX2" fmla="*/ 2550258 w 10012143"/>
              <a:gd name="connsiteY2" fmla="*/ 45035 h 4192218"/>
              <a:gd name="connsiteX3" fmla="*/ 6947633 w 10012143"/>
              <a:gd name="connsiteY3" fmla="*/ 41859 h 4192218"/>
              <a:gd name="connsiteX4" fmla="*/ 9919457 w 10012143"/>
              <a:gd name="connsiteY4" fmla="*/ 51157 h 4192218"/>
              <a:gd name="connsiteX5" fmla="*/ 9989283 w 10012143"/>
              <a:gd name="connsiteY5" fmla="*/ 778208 h 4192218"/>
              <a:gd name="connsiteX6" fmla="*/ 10012143 w 10012143"/>
              <a:gd name="connsiteY6" fmla="*/ 3376878 h 4192218"/>
              <a:gd name="connsiteX7" fmla="*/ 9935943 w 10012143"/>
              <a:gd name="connsiteY7" fmla="*/ 4102864 h 4192218"/>
              <a:gd name="connsiteX8" fmla="*/ 8488143 w 10012143"/>
              <a:gd name="connsiteY8" fmla="*/ 4176978 h 4192218"/>
              <a:gd name="connsiteX9" fmla="*/ 5676363 w 10012143"/>
              <a:gd name="connsiteY9" fmla="*/ 4176978 h 4192218"/>
              <a:gd name="connsiteX10" fmla="*/ 3527523 w 10012143"/>
              <a:gd name="connsiteY10" fmla="*/ 4192218 h 4192218"/>
              <a:gd name="connsiteX11" fmla="*/ 1386303 w 10012143"/>
              <a:gd name="connsiteY11" fmla="*/ 4154118 h 4192218"/>
              <a:gd name="connsiteX12" fmla="*/ 586203 w 10012143"/>
              <a:gd name="connsiteY12" fmla="*/ 4138878 h 4192218"/>
              <a:gd name="connsiteX13" fmla="*/ 8804 w 10012143"/>
              <a:gd name="connsiteY13" fmla="*/ 4179064 h 4192218"/>
              <a:gd name="connsiteX14" fmla="*/ 98523 w 10012143"/>
              <a:gd name="connsiteY14" fmla="*/ 3407358 h 4192218"/>
              <a:gd name="connsiteX15" fmla="*/ 68043 w 10012143"/>
              <a:gd name="connsiteY15" fmla="*/ 1388058 h 4192218"/>
              <a:gd name="connsiteX16" fmla="*/ 5178 w 10012143"/>
              <a:gd name="connsiteY16" fmla="*/ 244105 h 4192218"/>
              <a:gd name="connsiteX17" fmla="*/ 55476 w 10012143"/>
              <a:gd name="connsiteY17" fmla="*/ 13057 h 4192218"/>
              <a:gd name="connsiteX0" fmla="*/ 55476 w 10012143"/>
              <a:gd name="connsiteY0" fmla="*/ 13057 h 4192218"/>
              <a:gd name="connsiteX1" fmla="*/ 978633 w 10012143"/>
              <a:gd name="connsiteY1" fmla="*/ 16460 h 4192218"/>
              <a:gd name="connsiteX2" fmla="*/ 2550258 w 10012143"/>
              <a:gd name="connsiteY2" fmla="*/ 45035 h 4192218"/>
              <a:gd name="connsiteX3" fmla="*/ 6979383 w 10012143"/>
              <a:gd name="connsiteY3" fmla="*/ 35509 h 4192218"/>
              <a:gd name="connsiteX4" fmla="*/ 9919457 w 10012143"/>
              <a:gd name="connsiteY4" fmla="*/ 51157 h 4192218"/>
              <a:gd name="connsiteX5" fmla="*/ 9989283 w 10012143"/>
              <a:gd name="connsiteY5" fmla="*/ 778208 h 4192218"/>
              <a:gd name="connsiteX6" fmla="*/ 10012143 w 10012143"/>
              <a:gd name="connsiteY6" fmla="*/ 3376878 h 4192218"/>
              <a:gd name="connsiteX7" fmla="*/ 9935943 w 10012143"/>
              <a:gd name="connsiteY7" fmla="*/ 4102864 h 4192218"/>
              <a:gd name="connsiteX8" fmla="*/ 8488143 w 10012143"/>
              <a:gd name="connsiteY8" fmla="*/ 4176978 h 4192218"/>
              <a:gd name="connsiteX9" fmla="*/ 5676363 w 10012143"/>
              <a:gd name="connsiteY9" fmla="*/ 4176978 h 4192218"/>
              <a:gd name="connsiteX10" fmla="*/ 3527523 w 10012143"/>
              <a:gd name="connsiteY10" fmla="*/ 4192218 h 4192218"/>
              <a:gd name="connsiteX11" fmla="*/ 1386303 w 10012143"/>
              <a:gd name="connsiteY11" fmla="*/ 4154118 h 4192218"/>
              <a:gd name="connsiteX12" fmla="*/ 586203 w 10012143"/>
              <a:gd name="connsiteY12" fmla="*/ 4138878 h 4192218"/>
              <a:gd name="connsiteX13" fmla="*/ 8804 w 10012143"/>
              <a:gd name="connsiteY13" fmla="*/ 4179064 h 4192218"/>
              <a:gd name="connsiteX14" fmla="*/ 98523 w 10012143"/>
              <a:gd name="connsiteY14" fmla="*/ 3407358 h 4192218"/>
              <a:gd name="connsiteX15" fmla="*/ 68043 w 10012143"/>
              <a:gd name="connsiteY15" fmla="*/ 1388058 h 4192218"/>
              <a:gd name="connsiteX16" fmla="*/ 5178 w 10012143"/>
              <a:gd name="connsiteY16" fmla="*/ 244105 h 4192218"/>
              <a:gd name="connsiteX17" fmla="*/ 55476 w 10012143"/>
              <a:gd name="connsiteY17" fmla="*/ 13057 h 4192218"/>
              <a:gd name="connsiteX0" fmla="*/ 55476 w 10012143"/>
              <a:gd name="connsiteY0" fmla="*/ 60960 h 4240121"/>
              <a:gd name="connsiteX1" fmla="*/ 978633 w 10012143"/>
              <a:gd name="connsiteY1" fmla="*/ 64363 h 4240121"/>
              <a:gd name="connsiteX2" fmla="*/ 2550258 w 10012143"/>
              <a:gd name="connsiteY2" fmla="*/ 92938 h 4240121"/>
              <a:gd name="connsiteX3" fmla="*/ 6979383 w 10012143"/>
              <a:gd name="connsiteY3" fmla="*/ 83412 h 4240121"/>
              <a:gd name="connsiteX4" fmla="*/ 9957557 w 10012143"/>
              <a:gd name="connsiteY4" fmla="*/ 0 h 4240121"/>
              <a:gd name="connsiteX5" fmla="*/ 9989283 w 10012143"/>
              <a:gd name="connsiteY5" fmla="*/ 826111 h 4240121"/>
              <a:gd name="connsiteX6" fmla="*/ 10012143 w 10012143"/>
              <a:gd name="connsiteY6" fmla="*/ 3424781 h 4240121"/>
              <a:gd name="connsiteX7" fmla="*/ 9935943 w 10012143"/>
              <a:gd name="connsiteY7" fmla="*/ 4150767 h 4240121"/>
              <a:gd name="connsiteX8" fmla="*/ 8488143 w 10012143"/>
              <a:gd name="connsiteY8" fmla="*/ 4224881 h 4240121"/>
              <a:gd name="connsiteX9" fmla="*/ 5676363 w 10012143"/>
              <a:gd name="connsiteY9" fmla="*/ 4224881 h 4240121"/>
              <a:gd name="connsiteX10" fmla="*/ 3527523 w 10012143"/>
              <a:gd name="connsiteY10" fmla="*/ 4240121 h 4240121"/>
              <a:gd name="connsiteX11" fmla="*/ 1386303 w 10012143"/>
              <a:gd name="connsiteY11" fmla="*/ 4202021 h 4240121"/>
              <a:gd name="connsiteX12" fmla="*/ 586203 w 10012143"/>
              <a:gd name="connsiteY12" fmla="*/ 4186781 h 4240121"/>
              <a:gd name="connsiteX13" fmla="*/ 8804 w 10012143"/>
              <a:gd name="connsiteY13" fmla="*/ 4226967 h 4240121"/>
              <a:gd name="connsiteX14" fmla="*/ 98523 w 10012143"/>
              <a:gd name="connsiteY14" fmla="*/ 3455261 h 4240121"/>
              <a:gd name="connsiteX15" fmla="*/ 68043 w 10012143"/>
              <a:gd name="connsiteY15" fmla="*/ 1435961 h 4240121"/>
              <a:gd name="connsiteX16" fmla="*/ 5178 w 10012143"/>
              <a:gd name="connsiteY16" fmla="*/ 292008 h 4240121"/>
              <a:gd name="connsiteX17" fmla="*/ 55476 w 10012143"/>
              <a:gd name="connsiteY17" fmla="*/ 60960 h 4240121"/>
              <a:gd name="connsiteX0" fmla="*/ 55476 w 10012143"/>
              <a:gd name="connsiteY0" fmla="*/ 60960 h 4240121"/>
              <a:gd name="connsiteX1" fmla="*/ 978633 w 10012143"/>
              <a:gd name="connsiteY1" fmla="*/ 64363 h 4240121"/>
              <a:gd name="connsiteX2" fmla="*/ 2550258 w 10012143"/>
              <a:gd name="connsiteY2" fmla="*/ 92938 h 4240121"/>
              <a:gd name="connsiteX3" fmla="*/ 6979383 w 10012143"/>
              <a:gd name="connsiteY3" fmla="*/ 83412 h 4240121"/>
              <a:gd name="connsiteX4" fmla="*/ 9957557 w 10012143"/>
              <a:gd name="connsiteY4" fmla="*/ 0 h 4240121"/>
              <a:gd name="connsiteX5" fmla="*/ 9989283 w 10012143"/>
              <a:gd name="connsiteY5" fmla="*/ 826111 h 4240121"/>
              <a:gd name="connsiteX6" fmla="*/ 10012143 w 10012143"/>
              <a:gd name="connsiteY6" fmla="*/ 3424781 h 4240121"/>
              <a:gd name="connsiteX7" fmla="*/ 9935943 w 10012143"/>
              <a:gd name="connsiteY7" fmla="*/ 4150767 h 4240121"/>
              <a:gd name="connsiteX8" fmla="*/ 8488143 w 10012143"/>
              <a:gd name="connsiteY8" fmla="*/ 4224881 h 4240121"/>
              <a:gd name="connsiteX9" fmla="*/ 5676363 w 10012143"/>
              <a:gd name="connsiteY9" fmla="*/ 4224881 h 4240121"/>
              <a:gd name="connsiteX10" fmla="*/ 3527523 w 10012143"/>
              <a:gd name="connsiteY10" fmla="*/ 4240121 h 4240121"/>
              <a:gd name="connsiteX11" fmla="*/ 1386303 w 10012143"/>
              <a:gd name="connsiteY11" fmla="*/ 4202021 h 4240121"/>
              <a:gd name="connsiteX12" fmla="*/ 586203 w 10012143"/>
              <a:gd name="connsiteY12" fmla="*/ 4186781 h 4240121"/>
              <a:gd name="connsiteX13" fmla="*/ 8804 w 10012143"/>
              <a:gd name="connsiteY13" fmla="*/ 4226967 h 4240121"/>
              <a:gd name="connsiteX14" fmla="*/ 98523 w 10012143"/>
              <a:gd name="connsiteY14" fmla="*/ 3455261 h 4240121"/>
              <a:gd name="connsiteX15" fmla="*/ 68043 w 10012143"/>
              <a:gd name="connsiteY15" fmla="*/ 1435961 h 4240121"/>
              <a:gd name="connsiteX16" fmla="*/ 26133 w 10012143"/>
              <a:gd name="connsiteY16" fmla="*/ 731113 h 4240121"/>
              <a:gd name="connsiteX17" fmla="*/ 5178 w 10012143"/>
              <a:gd name="connsiteY17" fmla="*/ 292008 h 4240121"/>
              <a:gd name="connsiteX18" fmla="*/ 55476 w 10012143"/>
              <a:gd name="connsiteY18" fmla="*/ 60960 h 4240121"/>
              <a:gd name="connsiteX0" fmla="*/ 55476 w 10012143"/>
              <a:gd name="connsiteY0" fmla="*/ 60960 h 4240121"/>
              <a:gd name="connsiteX1" fmla="*/ 978633 w 10012143"/>
              <a:gd name="connsiteY1" fmla="*/ 64363 h 4240121"/>
              <a:gd name="connsiteX2" fmla="*/ 2550258 w 10012143"/>
              <a:gd name="connsiteY2" fmla="*/ 92938 h 4240121"/>
              <a:gd name="connsiteX3" fmla="*/ 6979383 w 10012143"/>
              <a:gd name="connsiteY3" fmla="*/ 83412 h 4240121"/>
              <a:gd name="connsiteX4" fmla="*/ 9957557 w 10012143"/>
              <a:gd name="connsiteY4" fmla="*/ 0 h 4240121"/>
              <a:gd name="connsiteX5" fmla="*/ 9989283 w 10012143"/>
              <a:gd name="connsiteY5" fmla="*/ 826111 h 4240121"/>
              <a:gd name="connsiteX6" fmla="*/ 10012143 w 10012143"/>
              <a:gd name="connsiteY6" fmla="*/ 3424781 h 4240121"/>
              <a:gd name="connsiteX7" fmla="*/ 9935943 w 10012143"/>
              <a:gd name="connsiteY7" fmla="*/ 4150767 h 4240121"/>
              <a:gd name="connsiteX8" fmla="*/ 8488143 w 10012143"/>
              <a:gd name="connsiteY8" fmla="*/ 4224881 h 4240121"/>
              <a:gd name="connsiteX9" fmla="*/ 5676363 w 10012143"/>
              <a:gd name="connsiteY9" fmla="*/ 4224881 h 4240121"/>
              <a:gd name="connsiteX10" fmla="*/ 3527523 w 10012143"/>
              <a:gd name="connsiteY10" fmla="*/ 4240121 h 4240121"/>
              <a:gd name="connsiteX11" fmla="*/ 1386303 w 10012143"/>
              <a:gd name="connsiteY11" fmla="*/ 4202021 h 4240121"/>
              <a:gd name="connsiteX12" fmla="*/ 586203 w 10012143"/>
              <a:gd name="connsiteY12" fmla="*/ 4186781 h 4240121"/>
              <a:gd name="connsiteX13" fmla="*/ 8804 w 10012143"/>
              <a:gd name="connsiteY13" fmla="*/ 4226967 h 4240121"/>
              <a:gd name="connsiteX14" fmla="*/ 98523 w 10012143"/>
              <a:gd name="connsiteY14" fmla="*/ 3455261 h 4240121"/>
              <a:gd name="connsiteX15" fmla="*/ 68043 w 10012143"/>
              <a:gd name="connsiteY15" fmla="*/ 1435961 h 4240121"/>
              <a:gd name="connsiteX16" fmla="*/ 64233 w 10012143"/>
              <a:gd name="connsiteY16" fmla="*/ 807313 h 4240121"/>
              <a:gd name="connsiteX17" fmla="*/ 5178 w 10012143"/>
              <a:gd name="connsiteY17" fmla="*/ 292008 h 4240121"/>
              <a:gd name="connsiteX18" fmla="*/ 55476 w 10012143"/>
              <a:gd name="connsiteY18" fmla="*/ 60960 h 4240121"/>
              <a:gd name="connsiteX0" fmla="*/ 46672 w 10003339"/>
              <a:gd name="connsiteY0" fmla="*/ 60960 h 4240121"/>
              <a:gd name="connsiteX1" fmla="*/ 969829 w 10003339"/>
              <a:gd name="connsiteY1" fmla="*/ 64363 h 4240121"/>
              <a:gd name="connsiteX2" fmla="*/ 2541454 w 10003339"/>
              <a:gd name="connsiteY2" fmla="*/ 92938 h 4240121"/>
              <a:gd name="connsiteX3" fmla="*/ 6970579 w 10003339"/>
              <a:gd name="connsiteY3" fmla="*/ 83412 h 4240121"/>
              <a:gd name="connsiteX4" fmla="*/ 9948753 w 10003339"/>
              <a:gd name="connsiteY4" fmla="*/ 0 h 4240121"/>
              <a:gd name="connsiteX5" fmla="*/ 9980479 w 10003339"/>
              <a:gd name="connsiteY5" fmla="*/ 826111 h 4240121"/>
              <a:gd name="connsiteX6" fmla="*/ 10003339 w 10003339"/>
              <a:gd name="connsiteY6" fmla="*/ 3424781 h 4240121"/>
              <a:gd name="connsiteX7" fmla="*/ 9927139 w 10003339"/>
              <a:gd name="connsiteY7" fmla="*/ 4150767 h 4240121"/>
              <a:gd name="connsiteX8" fmla="*/ 8479339 w 10003339"/>
              <a:gd name="connsiteY8" fmla="*/ 4224881 h 4240121"/>
              <a:gd name="connsiteX9" fmla="*/ 5667559 w 10003339"/>
              <a:gd name="connsiteY9" fmla="*/ 4224881 h 4240121"/>
              <a:gd name="connsiteX10" fmla="*/ 3518719 w 10003339"/>
              <a:gd name="connsiteY10" fmla="*/ 4240121 h 4240121"/>
              <a:gd name="connsiteX11" fmla="*/ 1377499 w 10003339"/>
              <a:gd name="connsiteY11" fmla="*/ 4202021 h 4240121"/>
              <a:gd name="connsiteX12" fmla="*/ 577399 w 10003339"/>
              <a:gd name="connsiteY12" fmla="*/ 4186781 h 4240121"/>
              <a:gd name="connsiteX13" fmla="*/ 0 w 10003339"/>
              <a:gd name="connsiteY13" fmla="*/ 4226967 h 4240121"/>
              <a:gd name="connsiteX14" fmla="*/ 89719 w 10003339"/>
              <a:gd name="connsiteY14" fmla="*/ 3455261 h 4240121"/>
              <a:gd name="connsiteX15" fmla="*/ 59239 w 10003339"/>
              <a:gd name="connsiteY15" fmla="*/ 1435961 h 4240121"/>
              <a:gd name="connsiteX16" fmla="*/ 55429 w 10003339"/>
              <a:gd name="connsiteY16" fmla="*/ 807313 h 4240121"/>
              <a:gd name="connsiteX17" fmla="*/ 15424 w 10003339"/>
              <a:gd name="connsiteY17" fmla="*/ 339633 h 4240121"/>
              <a:gd name="connsiteX18" fmla="*/ 46672 w 10003339"/>
              <a:gd name="connsiteY18" fmla="*/ 60960 h 4240121"/>
              <a:gd name="connsiteX0" fmla="*/ 46672 w 10003339"/>
              <a:gd name="connsiteY0" fmla="*/ 60960 h 4240121"/>
              <a:gd name="connsiteX1" fmla="*/ 969829 w 10003339"/>
              <a:gd name="connsiteY1" fmla="*/ 64363 h 4240121"/>
              <a:gd name="connsiteX2" fmla="*/ 2541454 w 10003339"/>
              <a:gd name="connsiteY2" fmla="*/ 92938 h 4240121"/>
              <a:gd name="connsiteX3" fmla="*/ 6970579 w 10003339"/>
              <a:gd name="connsiteY3" fmla="*/ 83412 h 4240121"/>
              <a:gd name="connsiteX4" fmla="*/ 9948753 w 10003339"/>
              <a:gd name="connsiteY4" fmla="*/ 0 h 4240121"/>
              <a:gd name="connsiteX5" fmla="*/ 9980479 w 10003339"/>
              <a:gd name="connsiteY5" fmla="*/ 826111 h 4240121"/>
              <a:gd name="connsiteX6" fmla="*/ 10003339 w 10003339"/>
              <a:gd name="connsiteY6" fmla="*/ 3424781 h 4240121"/>
              <a:gd name="connsiteX7" fmla="*/ 9927139 w 10003339"/>
              <a:gd name="connsiteY7" fmla="*/ 4150767 h 4240121"/>
              <a:gd name="connsiteX8" fmla="*/ 8479339 w 10003339"/>
              <a:gd name="connsiteY8" fmla="*/ 4224881 h 4240121"/>
              <a:gd name="connsiteX9" fmla="*/ 5667559 w 10003339"/>
              <a:gd name="connsiteY9" fmla="*/ 4224881 h 4240121"/>
              <a:gd name="connsiteX10" fmla="*/ 3518719 w 10003339"/>
              <a:gd name="connsiteY10" fmla="*/ 4240121 h 4240121"/>
              <a:gd name="connsiteX11" fmla="*/ 1523549 w 10003339"/>
              <a:gd name="connsiteY11" fmla="*/ 4202021 h 4240121"/>
              <a:gd name="connsiteX12" fmla="*/ 577399 w 10003339"/>
              <a:gd name="connsiteY12" fmla="*/ 4186781 h 4240121"/>
              <a:gd name="connsiteX13" fmla="*/ 0 w 10003339"/>
              <a:gd name="connsiteY13" fmla="*/ 4226967 h 4240121"/>
              <a:gd name="connsiteX14" fmla="*/ 89719 w 10003339"/>
              <a:gd name="connsiteY14" fmla="*/ 3455261 h 4240121"/>
              <a:gd name="connsiteX15" fmla="*/ 59239 w 10003339"/>
              <a:gd name="connsiteY15" fmla="*/ 1435961 h 4240121"/>
              <a:gd name="connsiteX16" fmla="*/ 55429 w 10003339"/>
              <a:gd name="connsiteY16" fmla="*/ 807313 h 4240121"/>
              <a:gd name="connsiteX17" fmla="*/ 15424 w 10003339"/>
              <a:gd name="connsiteY17" fmla="*/ 339633 h 4240121"/>
              <a:gd name="connsiteX18" fmla="*/ 46672 w 10003339"/>
              <a:gd name="connsiteY18" fmla="*/ 60960 h 4240121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479339 w 10003339"/>
              <a:gd name="connsiteY8" fmla="*/ 4224881 h 4226967"/>
              <a:gd name="connsiteX9" fmla="*/ 5667559 w 10003339"/>
              <a:gd name="connsiteY9" fmla="*/ 4224881 h 4226967"/>
              <a:gd name="connsiteX10" fmla="*/ 1550219 w 10003339"/>
              <a:gd name="connsiteY10" fmla="*/ 4017871 h 4226967"/>
              <a:gd name="connsiteX11" fmla="*/ 1523549 w 10003339"/>
              <a:gd name="connsiteY11" fmla="*/ 4202021 h 4226967"/>
              <a:gd name="connsiteX12" fmla="*/ 577399 w 10003339"/>
              <a:gd name="connsiteY12" fmla="*/ 4186781 h 4226967"/>
              <a:gd name="connsiteX13" fmla="*/ 0 w 10003339"/>
              <a:gd name="connsiteY13" fmla="*/ 4226967 h 4226967"/>
              <a:gd name="connsiteX14" fmla="*/ 89719 w 10003339"/>
              <a:gd name="connsiteY14" fmla="*/ 3455261 h 4226967"/>
              <a:gd name="connsiteX15" fmla="*/ 59239 w 10003339"/>
              <a:gd name="connsiteY15" fmla="*/ 1435961 h 4226967"/>
              <a:gd name="connsiteX16" fmla="*/ 55429 w 10003339"/>
              <a:gd name="connsiteY16" fmla="*/ 807313 h 4226967"/>
              <a:gd name="connsiteX17" fmla="*/ 15424 w 10003339"/>
              <a:gd name="connsiteY17" fmla="*/ 339633 h 4226967"/>
              <a:gd name="connsiteX18" fmla="*/ 46672 w 10003339"/>
              <a:gd name="connsiteY18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479339 w 10003339"/>
              <a:gd name="connsiteY8" fmla="*/ 4224881 h 4226967"/>
              <a:gd name="connsiteX9" fmla="*/ 5712009 w 10003339"/>
              <a:gd name="connsiteY9" fmla="*/ 4015331 h 4226967"/>
              <a:gd name="connsiteX10" fmla="*/ 1550219 w 10003339"/>
              <a:gd name="connsiteY10" fmla="*/ 4017871 h 4226967"/>
              <a:gd name="connsiteX11" fmla="*/ 1523549 w 10003339"/>
              <a:gd name="connsiteY11" fmla="*/ 4202021 h 4226967"/>
              <a:gd name="connsiteX12" fmla="*/ 577399 w 10003339"/>
              <a:gd name="connsiteY12" fmla="*/ 4186781 h 4226967"/>
              <a:gd name="connsiteX13" fmla="*/ 0 w 10003339"/>
              <a:gd name="connsiteY13" fmla="*/ 4226967 h 4226967"/>
              <a:gd name="connsiteX14" fmla="*/ 89719 w 10003339"/>
              <a:gd name="connsiteY14" fmla="*/ 3455261 h 4226967"/>
              <a:gd name="connsiteX15" fmla="*/ 59239 w 10003339"/>
              <a:gd name="connsiteY15" fmla="*/ 1435961 h 4226967"/>
              <a:gd name="connsiteX16" fmla="*/ 55429 w 10003339"/>
              <a:gd name="connsiteY16" fmla="*/ 807313 h 4226967"/>
              <a:gd name="connsiteX17" fmla="*/ 15424 w 10003339"/>
              <a:gd name="connsiteY17" fmla="*/ 339633 h 4226967"/>
              <a:gd name="connsiteX18" fmla="*/ 46672 w 10003339"/>
              <a:gd name="connsiteY18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288839 w 10003339"/>
              <a:gd name="connsiteY8" fmla="*/ 4015331 h 4226967"/>
              <a:gd name="connsiteX9" fmla="*/ 5712009 w 10003339"/>
              <a:gd name="connsiteY9" fmla="*/ 4015331 h 4226967"/>
              <a:gd name="connsiteX10" fmla="*/ 1550219 w 10003339"/>
              <a:gd name="connsiteY10" fmla="*/ 4017871 h 4226967"/>
              <a:gd name="connsiteX11" fmla="*/ 1523549 w 10003339"/>
              <a:gd name="connsiteY11" fmla="*/ 4202021 h 4226967"/>
              <a:gd name="connsiteX12" fmla="*/ 577399 w 10003339"/>
              <a:gd name="connsiteY12" fmla="*/ 4186781 h 4226967"/>
              <a:gd name="connsiteX13" fmla="*/ 0 w 10003339"/>
              <a:gd name="connsiteY13" fmla="*/ 4226967 h 4226967"/>
              <a:gd name="connsiteX14" fmla="*/ 89719 w 10003339"/>
              <a:gd name="connsiteY14" fmla="*/ 3455261 h 4226967"/>
              <a:gd name="connsiteX15" fmla="*/ 59239 w 10003339"/>
              <a:gd name="connsiteY15" fmla="*/ 1435961 h 4226967"/>
              <a:gd name="connsiteX16" fmla="*/ 55429 w 10003339"/>
              <a:gd name="connsiteY16" fmla="*/ 807313 h 4226967"/>
              <a:gd name="connsiteX17" fmla="*/ 15424 w 10003339"/>
              <a:gd name="connsiteY17" fmla="*/ 339633 h 4226967"/>
              <a:gd name="connsiteX18" fmla="*/ 46672 w 10003339"/>
              <a:gd name="connsiteY18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9167679 w 10003339"/>
              <a:gd name="connsiteY8" fmla="*/ 4090263 h 4226967"/>
              <a:gd name="connsiteX9" fmla="*/ 8288839 w 10003339"/>
              <a:gd name="connsiteY9" fmla="*/ 4015331 h 4226967"/>
              <a:gd name="connsiteX10" fmla="*/ 5712009 w 10003339"/>
              <a:gd name="connsiteY10" fmla="*/ 4015331 h 4226967"/>
              <a:gd name="connsiteX11" fmla="*/ 1550219 w 10003339"/>
              <a:gd name="connsiteY11" fmla="*/ 4017871 h 4226967"/>
              <a:gd name="connsiteX12" fmla="*/ 1523549 w 10003339"/>
              <a:gd name="connsiteY12" fmla="*/ 4202021 h 4226967"/>
              <a:gd name="connsiteX13" fmla="*/ 577399 w 10003339"/>
              <a:gd name="connsiteY13" fmla="*/ 4186781 h 4226967"/>
              <a:gd name="connsiteX14" fmla="*/ 0 w 10003339"/>
              <a:gd name="connsiteY14" fmla="*/ 4226967 h 4226967"/>
              <a:gd name="connsiteX15" fmla="*/ 89719 w 10003339"/>
              <a:gd name="connsiteY15" fmla="*/ 3455261 h 4226967"/>
              <a:gd name="connsiteX16" fmla="*/ 59239 w 10003339"/>
              <a:gd name="connsiteY16" fmla="*/ 1435961 h 4226967"/>
              <a:gd name="connsiteX17" fmla="*/ 55429 w 10003339"/>
              <a:gd name="connsiteY17" fmla="*/ 807313 h 4226967"/>
              <a:gd name="connsiteX18" fmla="*/ 15424 w 10003339"/>
              <a:gd name="connsiteY18" fmla="*/ 339633 h 4226967"/>
              <a:gd name="connsiteX19" fmla="*/ 46672 w 10003339"/>
              <a:gd name="connsiteY19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288839 w 10003339"/>
              <a:gd name="connsiteY9" fmla="*/ 4015331 h 4226967"/>
              <a:gd name="connsiteX10" fmla="*/ 5712009 w 10003339"/>
              <a:gd name="connsiteY10" fmla="*/ 4015331 h 4226967"/>
              <a:gd name="connsiteX11" fmla="*/ 1550219 w 10003339"/>
              <a:gd name="connsiteY11" fmla="*/ 4017871 h 4226967"/>
              <a:gd name="connsiteX12" fmla="*/ 1523549 w 10003339"/>
              <a:gd name="connsiteY12" fmla="*/ 4202021 h 4226967"/>
              <a:gd name="connsiteX13" fmla="*/ 577399 w 10003339"/>
              <a:gd name="connsiteY13" fmla="*/ 4186781 h 4226967"/>
              <a:gd name="connsiteX14" fmla="*/ 0 w 10003339"/>
              <a:gd name="connsiteY14" fmla="*/ 4226967 h 4226967"/>
              <a:gd name="connsiteX15" fmla="*/ 89719 w 10003339"/>
              <a:gd name="connsiteY15" fmla="*/ 3455261 h 4226967"/>
              <a:gd name="connsiteX16" fmla="*/ 59239 w 10003339"/>
              <a:gd name="connsiteY16" fmla="*/ 1435961 h 4226967"/>
              <a:gd name="connsiteX17" fmla="*/ 55429 w 10003339"/>
              <a:gd name="connsiteY17" fmla="*/ 807313 h 4226967"/>
              <a:gd name="connsiteX18" fmla="*/ 15424 w 10003339"/>
              <a:gd name="connsiteY18" fmla="*/ 339633 h 4226967"/>
              <a:gd name="connsiteX19" fmla="*/ 46672 w 10003339"/>
              <a:gd name="connsiteY19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71389 w 10003339"/>
              <a:gd name="connsiteY9" fmla="*/ 4008981 h 4226967"/>
              <a:gd name="connsiteX10" fmla="*/ 5712009 w 10003339"/>
              <a:gd name="connsiteY10" fmla="*/ 4015331 h 4226967"/>
              <a:gd name="connsiteX11" fmla="*/ 1550219 w 10003339"/>
              <a:gd name="connsiteY11" fmla="*/ 4017871 h 4226967"/>
              <a:gd name="connsiteX12" fmla="*/ 1523549 w 10003339"/>
              <a:gd name="connsiteY12" fmla="*/ 4202021 h 4226967"/>
              <a:gd name="connsiteX13" fmla="*/ 577399 w 10003339"/>
              <a:gd name="connsiteY13" fmla="*/ 4186781 h 4226967"/>
              <a:gd name="connsiteX14" fmla="*/ 0 w 10003339"/>
              <a:gd name="connsiteY14" fmla="*/ 4226967 h 4226967"/>
              <a:gd name="connsiteX15" fmla="*/ 89719 w 10003339"/>
              <a:gd name="connsiteY15" fmla="*/ 3455261 h 4226967"/>
              <a:gd name="connsiteX16" fmla="*/ 59239 w 10003339"/>
              <a:gd name="connsiteY16" fmla="*/ 1435961 h 4226967"/>
              <a:gd name="connsiteX17" fmla="*/ 55429 w 10003339"/>
              <a:gd name="connsiteY17" fmla="*/ 807313 h 4226967"/>
              <a:gd name="connsiteX18" fmla="*/ 15424 w 10003339"/>
              <a:gd name="connsiteY18" fmla="*/ 339633 h 4226967"/>
              <a:gd name="connsiteX19" fmla="*/ 46672 w 10003339"/>
              <a:gd name="connsiteY19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71389 w 10003339"/>
              <a:gd name="connsiteY9" fmla="*/ 4008981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23549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0219 w 10003339"/>
              <a:gd name="connsiteY12" fmla="*/ 4017871 h 4226967"/>
              <a:gd name="connsiteX13" fmla="*/ 1540218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1557363 w 10003339"/>
              <a:gd name="connsiteY12" fmla="*/ 4027396 h 4226967"/>
              <a:gd name="connsiteX13" fmla="*/ 1540218 w 10003339"/>
              <a:gd name="connsiteY13" fmla="*/ 4202021 h 4226967"/>
              <a:gd name="connsiteX14" fmla="*/ 577399 w 10003339"/>
              <a:gd name="connsiteY14" fmla="*/ 4186781 h 4226967"/>
              <a:gd name="connsiteX15" fmla="*/ 0 w 10003339"/>
              <a:gd name="connsiteY15" fmla="*/ 4226967 h 4226967"/>
              <a:gd name="connsiteX16" fmla="*/ 89719 w 10003339"/>
              <a:gd name="connsiteY16" fmla="*/ 3455261 h 4226967"/>
              <a:gd name="connsiteX17" fmla="*/ 59239 w 10003339"/>
              <a:gd name="connsiteY17" fmla="*/ 1435961 h 4226967"/>
              <a:gd name="connsiteX18" fmla="*/ 55429 w 10003339"/>
              <a:gd name="connsiteY18" fmla="*/ 807313 h 4226967"/>
              <a:gd name="connsiteX19" fmla="*/ 15424 w 10003339"/>
              <a:gd name="connsiteY19" fmla="*/ 339633 h 4226967"/>
              <a:gd name="connsiteX20" fmla="*/ 46672 w 10003339"/>
              <a:gd name="connsiteY20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17654 w 10003339"/>
              <a:gd name="connsiteY12" fmla="*/ 4024382 h 4226967"/>
              <a:gd name="connsiteX13" fmla="*/ 1557363 w 10003339"/>
              <a:gd name="connsiteY13" fmla="*/ 4027396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36704 w 10003339"/>
              <a:gd name="connsiteY12" fmla="*/ 4036288 h 4226967"/>
              <a:gd name="connsiteX13" fmla="*/ 1557363 w 10003339"/>
              <a:gd name="connsiteY13" fmla="*/ 4027396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36704 w 10003339"/>
              <a:gd name="connsiteY12" fmla="*/ 4029144 h 4226967"/>
              <a:gd name="connsiteX13" fmla="*/ 1557363 w 10003339"/>
              <a:gd name="connsiteY13" fmla="*/ 4027396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36704 w 10003339"/>
              <a:gd name="connsiteY12" fmla="*/ 4029144 h 4226967"/>
              <a:gd name="connsiteX13" fmla="*/ 1557363 w 10003339"/>
              <a:gd name="connsiteY13" fmla="*/ 4027396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36704 w 10003339"/>
              <a:gd name="connsiteY12" fmla="*/ 4029144 h 4226967"/>
              <a:gd name="connsiteX13" fmla="*/ 1552601 w 10003339"/>
              <a:gd name="connsiteY13" fmla="*/ 3990684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12009 w 10003339"/>
              <a:gd name="connsiteY11" fmla="*/ 4015331 h 4226967"/>
              <a:gd name="connsiteX12" fmla="*/ 2650992 w 10003339"/>
              <a:gd name="connsiteY12" fmla="*/ 3987842 h 4226967"/>
              <a:gd name="connsiteX13" fmla="*/ 1552601 w 10003339"/>
              <a:gd name="connsiteY13" fmla="*/ 3990684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70729 w 10003339"/>
              <a:gd name="connsiteY10" fmla="*/ 4004538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1552601 w 10003339"/>
              <a:gd name="connsiteY13" fmla="*/ 3990684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4024856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1552601 w 10003339"/>
              <a:gd name="connsiteY13" fmla="*/ 3990684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1552601 w 10003339"/>
              <a:gd name="connsiteY13" fmla="*/ 3990684 h 4226967"/>
              <a:gd name="connsiteX14" fmla="*/ 1540218 w 10003339"/>
              <a:gd name="connsiteY14" fmla="*/ 4202021 h 4226967"/>
              <a:gd name="connsiteX15" fmla="*/ 577399 w 10003339"/>
              <a:gd name="connsiteY15" fmla="*/ 4186781 h 4226967"/>
              <a:gd name="connsiteX16" fmla="*/ 0 w 10003339"/>
              <a:gd name="connsiteY16" fmla="*/ 4226967 h 4226967"/>
              <a:gd name="connsiteX17" fmla="*/ 89719 w 10003339"/>
              <a:gd name="connsiteY17" fmla="*/ 3455261 h 4226967"/>
              <a:gd name="connsiteX18" fmla="*/ 59239 w 10003339"/>
              <a:gd name="connsiteY18" fmla="*/ 1435961 h 4226967"/>
              <a:gd name="connsiteX19" fmla="*/ 55429 w 10003339"/>
              <a:gd name="connsiteY19" fmla="*/ 807313 h 4226967"/>
              <a:gd name="connsiteX20" fmla="*/ 15424 w 10003339"/>
              <a:gd name="connsiteY20" fmla="*/ 339633 h 4226967"/>
              <a:gd name="connsiteX21" fmla="*/ 46672 w 10003339"/>
              <a:gd name="connsiteY21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552601 w 10003339"/>
              <a:gd name="connsiteY14" fmla="*/ 3990684 h 4226967"/>
              <a:gd name="connsiteX15" fmla="*/ 1540218 w 10003339"/>
              <a:gd name="connsiteY15" fmla="*/ 420202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8485 w 10003339"/>
              <a:gd name="connsiteY14" fmla="*/ 3977460 h 4226967"/>
              <a:gd name="connsiteX15" fmla="*/ 1552601 w 10003339"/>
              <a:gd name="connsiteY15" fmla="*/ 3990684 h 4226967"/>
              <a:gd name="connsiteX16" fmla="*/ 1540218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52601 w 10003339"/>
              <a:gd name="connsiteY15" fmla="*/ 3990684 h 4226967"/>
              <a:gd name="connsiteX16" fmla="*/ 1540218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47839 w 10003339"/>
              <a:gd name="connsiteY15" fmla="*/ 4009040 h 4226967"/>
              <a:gd name="connsiteX16" fmla="*/ 1540218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47839 w 10003339"/>
              <a:gd name="connsiteY15" fmla="*/ 4009040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41392 w 10003339"/>
              <a:gd name="connsiteY13" fmla="*/ 3995816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33074 w 10003339"/>
              <a:gd name="connsiteY16" fmla="*/ 420202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43722 w 10003339"/>
              <a:gd name="connsiteY14" fmla="*/ 3991227 h 4226967"/>
              <a:gd name="connsiteX15" fmla="*/ 1540695 w 10003339"/>
              <a:gd name="connsiteY15" fmla="*/ 4011334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53247 w 10003339"/>
              <a:gd name="connsiteY14" fmla="*/ 4000405 h 4226967"/>
              <a:gd name="connsiteX15" fmla="*/ 1540695 w 10003339"/>
              <a:gd name="connsiteY15" fmla="*/ 4011334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59597 w 10003339"/>
              <a:gd name="connsiteY14" fmla="*/ 3997346 h 4226967"/>
              <a:gd name="connsiteX15" fmla="*/ 1540695 w 10003339"/>
              <a:gd name="connsiteY15" fmla="*/ 4011334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59597 w 10003339"/>
              <a:gd name="connsiteY14" fmla="*/ 3997346 h 4226967"/>
              <a:gd name="connsiteX15" fmla="*/ 1550220 w 10003339"/>
              <a:gd name="connsiteY15" fmla="*/ 4017453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1659597 w 10003339"/>
              <a:gd name="connsiteY14" fmla="*/ 3997346 h 4226967"/>
              <a:gd name="connsiteX15" fmla="*/ 1747070 w 10003339"/>
              <a:gd name="connsiteY15" fmla="*/ 4170419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008055 w 10003339"/>
              <a:gd name="connsiteY13" fmla="*/ 3993521 h 4226967"/>
              <a:gd name="connsiteX14" fmla="*/ 2027897 w 10003339"/>
              <a:gd name="connsiteY14" fmla="*/ 4211499 h 4226967"/>
              <a:gd name="connsiteX15" fmla="*/ 1747070 w 10003339"/>
              <a:gd name="connsiteY15" fmla="*/ 4170419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650992 w 10003339"/>
              <a:gd name="connsiteY12" fmla="*/ 3987842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747070 w 10003339"/>
              <a:gd name="connsiteY15" fmla="*/ 4170419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747070 w 10003339"/>
              <a:gd name="connsiteY15" fmla="*/ 4170419 h 4226967"/>
              <a:gd name="connsiteX16" fmla="*/ 1542599 w 10003339"/>
              <a:gd name="connsiteY16" fmla="*/ 4205081 h 4226967"/>
              <a:gd name="connsiteX17" fmla="*/ 577399 w 10003339"/>
              <a:gd name="connsiteY17" fmla="*/ 4186781 h 4226967"/>
              <a:gd name="connsiteX18" fmla="*/ 0 w 10003339"/>
              <a:gd name="connsiteY18" fmla="*/ 4226967 h 4226967"/>
              <a:gd name="connsiteX19" fmla="*/ 89719 w 10003339"/>
              <a:gd name="connsiteY19" fmla="*/ 3455261 h 4226967"/>
              <a:gd name="connsiteX20" fmla="*/ 59239 w 10003339"/>
              <a:gd name="connsiteY20" fmla="*/ 1435961 h 4226967"/>
              <a:gd name="connsiteX21" fmla="*/ 55429 w 10003339"/>
              <a:gd name="connsiteY21" fmla="*/ 807313 h 4226967"/>
              <a:gd name="connsiteX22" fmla="*/ 15424 w 10003339"/>
              <a:gd name="connsiteY22" fmla="*/ 339633 h 4226967"/>
              <a:gd name="connsiteX23" fmla="*/ 46672 w 10003339"/>
              <a:gd name="connsiteY23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721534 w 10003339"/>
              <a:gd name="connsiteY11" fmla="*/ 3992387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8161204 w 10003339"/>
              <a:gd name="connsiteY10" fmla="*/ 3972416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345989 w 10003339"/>
              <a:gd name="connsiteY9" fmla="*/ 3988144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048809 w 10003339"/>
              <a:gd name="connsiteY9" fmla="*/ 4201073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048809 w 10003339"/>
              <a:gd name="connsiteY9" fmla="*/ 4201073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048809 w 10003339"/>
              <a:gd name="connsiteY9" fmla="*/ 4201073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048809 w 10003339"/>
              <a:gd name="connsiteY9" fmla="*/ 4201073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27897 w 10003339"/>
              <a:gd name="connsiteY14" fmla="*/ 4211499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26967"/>
              <a:gd name="connsiteX1" fmla="*/ 969829 w 10003339"/>
              <a:gd name="connsiteY1" fmla="*/ 64363 h 4226967"/>
              <a:gd name="connsiteX2" fmla="*/ 2541454 w 10003339"/>
              <a:gd name="connsiteY2" fmla="*/ 92938 h 4226967"/>
              <a:gd name="connsiteX3" fmla="*/ 6970579 w 10003339"/>
              <a:gd name="connsiteY3" fmla="*/ 83412 h 4226967"/>
              <a:gd name="connsiteX4" fmla="*/ 9948753 w 10003339"/>
              <a:gd name="connsiteY4" fmla="*/ 0 h 4226967"/>
              <a:gd name="connsiteX5" fmla="*/ 9980479 w 10003339"/>
              <a:gd name="connsiteY5" fmla="*/ 826111 h 4226967"/>
              <a:gd name="connsiteX6" fmla="*/ 10003339 w 10003339"/>
              <a:gd name="connsiteY6" fmla="*/ 3424781 h 4226967"/>
              <a:gd name="connsiteX7" fmla="*/ 9927139 w 10003339"/>
              <a:gd name="connsiteY7" fmla="*/ 4150767 h 4226967"/>
              <a:gd name="connsiteX8" fmla="*/ 8361229 w 10003339"/>
              <a:gd name="connsiteY8" fmla="*/ 4204563 h 4226967"/>
              <a:gd name="connsiteX9" fmla="*/ 8048809 w 10003339"/>
              <a:gd name="connsiteY9" fmla="*/ 4201073 h 4226967"/>
              <a:gd name="connsiteX10" fmla="*/ 7437304 w 10003339"/>
              <a:gd name="connsiteY10" fmla="*/ 4200030 h 4226967"/>
              <a:gd name="connsiteX11" fmla="*/ 5820594 w 10003339"/>
              <a:gd name="connsiteY11" fmla="*/ 4205316 h 4226967"/>
              <a:gd name="connsiteX12" fmla="*/ 2981192 w 10003339"/>
              <a:gd name="connsiteY12" fmla="*/ 4226470 h 4226967"/>
              <a:gd name="connsiteX13" fmla="*/ 2446205 w 10003339"/>
              <a:gd name="connsiteY13" fmla="*/ 4226029 h 4226967"/>
              <a:gd name="connsiteX14" fmla="*/ 2037422 w 10003339"/>
              <a:gd name="connsiteY14" fmla="*/ 4223736 h 4226967"/>
              <a:gd name="connsiteX15" fmla="*/ 1542599 w 10003339"/>
              <a:gd name="connsiteY15" fmla="*/ 4205081 h 4226967"/>
              <a:gd name="connsiteX16" fmla="*/ 577399 w 10003339"/>
              <a:gd name="connsiteY16" fmla="*/ 4186781 h 4226967"/>
              <a:gd name="connsiteX17" fmla="*/ 0 w 10003339"/>
              <a:gd name="connsiteY17" fmla="*/ 4226967 h 4226967"/>
              <a:gd name="connsiteX18" fmla="*/ 89719 w 10003339"/>
              <a:gd name="connsiteY18" fmla="*/ 3455261 h 4226967"/>
              <a:gd name="connsiteX19" fmla="*/ 59239 w 10003339"/>
              <a:gd name="connsiteY19" fmla="*/ 1435961 h 4226967"/>
              <a:gd name="connsiteX20" fmla="*/ 55429 w 10003339"/>
              <a:gd name="connsiteY20" fmla="*/ 807313 h 4226967"/>
              <a:gd name="connsiteX21" fmla="*/ 15424 w 10003339"/>
              <a:gd name="connsiteY21" fmla="*/ 339633 h 4226967"/>
              <a:gd name="connsiteX22" fmla="*/ 46672 w 10003339"/>
              <a:gd name="connsiteY22" fmla="*/ 60960 h 4226967"/>
              <a:gd name="connsiteX0" fmla="*/ 46672 w 10003339"/>
              <a:gd name="connsiteY0" fmla="*/ 60960 h 4235207"/>
              <a:gd name="connsiteX1" fmla="*/ 969829 w 10003339"/>
              <a:gd name="connsiteY1" fmla="*/ 64363 h 4235207"/>
              <a:gd name="connsiteX2" fmla="*/ 2541454 w 10003339"/>
              <a:gd name="connsiteY2" fmla="*/ 92938 h 4235207"/>
              <a:gd name="connsiteX3" fmla="*/ 6970579 w 10003339"/>
              <a:gd name="connsiteY3" fmla="*/ 83412 h 4235207"/>
              <a:gd name="connsiteX4" fmla="*/ 9948753 w 10003339"/>
              <a:gd name="connsiteY4" fmla="*/ 0 h 4235207"/>
              <a:gd name="connsiteX5" fmla="*/ 9980479 w 10003339"/>
              <a:gd name="connsiteY5" fmla="*/ 826111 h 4235207"/>
              <a:gd name="connsiteX6" fmla="*/ 10003339 w 10003339"/>
              <a:gd name="connsiteY6" fmla="*/ 3424781 h 4235207"/>
              <a:gd name="connsiteX7" fmla="*/ 9927139 w 10003339"/>
              <a:gd name="connsiteY7" fmla="*/ 4150767 h 4235207"/>
              <a:gd name="connsiteX8" fmla="*/ 8361229 w 10003339"/>
              <a:gd name="connsiteY8" fmla="*/ 4204563 h 4235207"/>
              <a:gd name="connsiteX9" fmla="*/ 8048809 w 10003339"/>
              <a:gd name="connsiteY9" fmla="*/ 4201073 h 4235207"/>
              <a:gd name="connsiteX10" fmla="*/ 7437304 w 10003339"/>
              <a:gd name="connsiteY10" fmla="*/ 4200030 h 4235207"/>
              <a:gd name="connsiteX11" fmla="*/ 5820594 w 10003339"/>
              <a:gd name="connsiteY11" fmla="*/ 4205316 h 4235207"/>
              <a:gd name="connsiteX12" fmla="*/ 2981192 w 10003339"/>
              <a:gd name="connsiteY12" fmla="*/ 4226470 h 4235207"/>
              <a:gd name="connsiteX13" fmla="*/ 2446205 w 10003339"/>
              <a:gd name="connsiteY13" fmla="*/ 4235207 h 4235207"/>
              <a:gd name="connsiteX14" fmla="*/ 2037422 w 10003339"/>
              <a:gd name="connsiteY14" fmla="*/ 4223736 h 4235207"/>
              <a:gd name="connsiteX15" fmla="*/ 1542599 w 10003339"/>
              <a:gd name="connsiteY15" fmla="*/ 4205081 h 4235207"/>
              <a:gd name="connsiteX16" fmla="*/ 577399 w 10003339"/>
              <a:gd name="connsiteY16" fmla="*/ 4186781 h 4235207"/>
              <a:gd name="connsiteX17" fmla="*/ 0 w 10003339"/>
              <a:gd name="connsiteY17" fmla="*/ 4226967 h 4235207"/>
              <a:gd name="connsiteX18" fmla="*/ 89719 w 10003339"/>
              <a:gd name="connsiteY18" fmla="*/ 3455261 h 4235207"/>
              <a:gd name="connsiteX19" fmla="*/ 59239 w 10003339"/>
              <a:gd name="connsiteY19" fmla="*/ 1435961 h 4235207"/>
              <a:gd name="connsiteX20" fmla="*/ 55429 w 10003339"/>
              <a:gd name="connsiteY20" fmla="*/ 807313 h 4235207"/>
              <a:gd name="connsiteX21" fmla="*/ 15424 w 10003339"/>
              <a:gd name="connsiteY21" fmla="*/ 339633 h 4235207"/>
              <a:gd name="connsiteX22" fmla="*/ 46672 w 10003339"/>
              <a:gd name="connsiteY22" fmla="*/ 60960 h 4235207"/>
              <a:gd name="connsiteX0" fmla="*/ 46672 w 10003339"/>
              <a:gd name="connsiteY0" fmla="*/ 60960 h 4235648"/>
              <a:gd name="connsiteX1" fmla="*/ 969829 w 10003339"/>
              <a:gd name="connsiteY1" fmla="*/ 64363 h 4235648"/>
              <a:gd name="connsiteX2" fmla="*/ 2541454 w 10003339"/>
              <a:gd name="connsiteY2" fmla="*/ 92938 h 4235648"/>
              <a:gd name="connsiteX3" fmla="*/ 6970579 w 10003339"/>
              <a:gd name="connsiteY3" fmla="*/ 83412 h 4235648"/>
              <a:gd name="connsiteX4" fmla="*/ 9948753 w 10003339"/>
              <a:gd name="connsiteY4" fmla="*/ 0 h 4235648"/>
              <a:gd name="connsiteX5" fmla="*/ 9980479 w 10003339"/>
              <a:gd name="connsiteY5" fmla="*/ 826111 h 4235648"/>
              <a:gd name="connsiteX6" fmla="*/ 10003339 w 10003339"/>
              <a:gd name="connsiteY6" fmla="*/ 3424781 h 4235648"/>
              <a:gd name="connsiteX7" fmla="*/ 9927139 w 10003339"/>
              <a:gd name="connsiteY7" fmla="*/ 4150767 h 4235648"/>
              <a:gd name="connsiteX8" fmla="*/ 8361229 w 10003339"/>
              <a:gd name="connsiteY8" fmla="*/ 4204563 h 4235648"/>
              <a:gd name="connsiteX9" fmla="*/ 8048809 w 10003339"/>
              <a:gd name="connsiteY9" fmla="*/ 4201073 h 4235648"/>
              <a:gd name="connsiteX10" fmla="*/ 7437304 w 10003339"/>
              <a:gd name="connsiteY10" fmla="*/ 4200030 h 4235648"/>
              <a:gd name="connsiteX11" fmla="*/ 5820594 w 10003339"/>
              <a:gd name="connsiteY11" fmla="*/ 4205316 h 4235648"/>
              <a:gd name="connsiteX12" fmla="*/ 2984367 w 10003339"/>
              <a:gd name="connsiteY12" fmla="*/ 4235648 h 4235648"/>
              <a:gd name="connsiteX13" fmla="*/ 2446205 w 10003339"/>
              <a:gd name="connsiteY13" fmla="*/ 4235207 h 4235648"/>
              <a:gd name="connsiteX14" fmla="*/ 2037422 w 10003339"/>
              <a:gd name="connsiteY14" fmla="*/ 4223736 h 4235648"/>
              <a:gd name="connsiteX15" fmla="*/ 1542599 w 10003339"/>
              <a:gd name="connsiteY15" fmla="*/ 4205081 h 4235648"/>
              <a:gd name="connsiteX16" fmla="*/ 577399 w 10003339"/>
              <a:gd name="connsiteY16" fmla="*/ 4186781 h 4235648"/>
              <a:gd name="connsiteX17" fmla="*/ 0 w 10003339"/>
              <a:gd name="connsiteY17" fmla="*/ 4226967 h 4235648"/>
              <a:gd name="connsiteX18" fmla="*/ 89719 w 10003339"/>
              <a:gd name="connsiteY18" fmla="*/ 3455261 h 4235648"/>
              <a:gd name="connsiteX19" fmla="*/ 59239 w 10003339"/>
              <a:gd name="connsiteY19" fmla="*/ 1435961 h 4235648"/>
              <a:gd name="connsiteX20" fmla="*/ 55429 w 10003339"/>
              <a:gd name="connsiteY20" fmla="*/ 807313 h 4235648"/>
              <a:gd name="connsiteX21" fmla="*/ 15424 w 10003339"/>
              <a:gd name="connsiteY21" fmla="*/ 339633 h 4235648"/>
              <a:gd name="connsiteX22" fmla="*/ 46672 w 10003339"/>
              <a:gd name="connsiteY22" fmla="*/ 60960 h 4235648"/>
              <a:gd name="connsiteX0" fmla="*/ 46672 w 10003339"/>
              <a:gd name="connsiteY0" fmla="*/ 60960 h 4235648"/>
              <a:gd name="connsiteX1" fmla="*/ 969829 w 10003339"/>
              <a:gd name="connsiteY1" fmla="*/ 64363 h 4235648"/>
              <a:gd name="connsiteX2" fmla="*/ 2541454 w 10003339"/>
              <a:gd name="connsiteY2" fmla="*/ 92938 h 4235648"/>
              <a:gd name="connsiteX3" fmla="*/ 6970579 w 10003339"/>
              <a:gd name="connsiteY3" fmla="*/ 83412 h 4235648"/>
              <a:gd name="connsiteX4" fmla="*/ 9948753 w 10003339"/>
              <a:gd name="connsiteY4" fmla="*/ 0 h 4235648"/>
              <a:gd name="connsiteX5" fmla="*/ 9980479 w 10003339"/>
              <a:gd name="connsiteY5" fmla="*/ 826111 h 4235648"/>
              <a:gd name="connsiteX6" fmla="*/ 10003339 w 10003339"/>
              <a:gd name="connsiteY6" fmla="*/ 3424781 h 4235648"/>
              <a:gd name="connsiteX7" fmla="*/ 9927139 w 10003339"/>
              <a:gd name="connsiteY7" fmla="*/ 4150767 h 4235648"/>
              <a:gd name="connsiteX8" fmla="*/ 8361229 w 10003339"/>
              <a:gd name="connsiteY8" fmla="*/ 4204563 h 4235648"/>
              <a:gd name="connsiteX9" fmla="*/ 8048809 w 10003339"/>
              <a:gd name="connsiteY9" fmla="*/ 4201073 h 4235648"/>
              <a:gd name="connsiteX10" fmla="*/ 7437304 w 10003339"/>
              <a:gd name="connsiteY10" fmla="*/ 4200030 h 4235648"/>
              <a:gd name="connsiteX11" fmla="*/ 5820594 w 10003339"/>
              <a:gd name="connsiteY11" fmla="*/ 4205316 h 4235648"/>
              <a:gd name="connsiteX12" fmla="*/ 2984367 w 10003339"/>
              <a:gd name="connsiteY12" fmla="*/ 4235648 h 4235648"/>
              <a:gd name="connsiteX13" fmla="*/ 2446205 w 10003339"/>
              <a:gd name="connsiteY13" fmla="*/ 4235207 h 4235648"/>
              <a:gd name="connsiteX14" fmla="*/ 2037422 w 10003339"/>
              <a:gd name="connsiteY14" fmla="*/ 4223736 h 4235648"/>
              <a:gd name="connsiteX15" fmla="*/ 1542599 w 10003339"/>
              <a:gd name="connsiteY15" fmla="*/ 4205081 h 4235648"/>
              <a:gd name="connsiteX16" fmla="*/ 577399 w 10003339"/>
              <a:gd name="connsiteY16" fmla="*/ 4186781 h 4235648"/>
              <a:gd name="connsiteX17" fmla="*/ 0 w 10003339"/>
              <a:gd name="connsiteY17" fmla="*/ 4226967 h 4235648"/>
              <a:gd name="connsiteX18" fmla="*/ 89719 w 10003339"/>
              <a:gd name="connsiteY18" fmla="*/ 3455261 h 4235648"/>
              <a:gd name="connsiteX19" fmla="*/ 59239 w 10003339"/>
              <a:gd name="connsiteY19" fmla="*/ 1435961 h 4235648"/>
              <a:gd name="connsiteX20" fmla="*/ 55429 w 10003339"/>
              <a:gd name="connsiteY20" fmla="*/ 807313 h 4235648"/>
              <a:gd name="connsiteX21" fmla="*/ 15424 w 10003339"/>
              <a:gd name="connsiteY21" fmla="*/ 339633 h 4235648"/>
              <a:gd name="connsiteX22" fmla="*/ 46672 w 10003339"/>
              <a:gd name="connsiteY22" fmla="*/ 60960 h 4235648"/>
              <a:gd name="connsiteX0" fmla="*/ 37147 w 10003339"/>
              <a:gd name="connsiteY0" fmla="*/ 56372 h 4235648"/>
              <a:gd name="connsiteX1" fmla="*/ 969829 w 10003339"/>
              <a:gd name="connsiteY1" fmla="*/ 64363 h 4235648"/>
              <a:gd name="connsiteX2" fmla="*/ 2541454 w 10003339"/>
              <a:gd name="connsiteY2" fmla="*/ 92938 h 4235648"/>
              <a:gd name="connsiteX3" fmla="*/ 6970579 w 10003339"/>
              <a:gd name="connsiteY3" fmla="*/ 83412 h 4235648"/>
              <a:gd name="connsiteX4" fmla="*/ 9948753 w 10003339"/>
              <a:gd name="connsiteY4" fmla="*/ 0 h 4235648"/>
              <a:gd name="connsiteX5" fmla="*/ 9980479 w 10003339"/>
              <a:gd name="connsiteY5" fmla="*/ 826111 h 4235648"/>
              <a:gd name="connsiteX6" fmla="*/ 10003339 w 10003339"/>
              <a:gd name="connsiteY6" fmla="*/ 3424781 h 4235648"/>
              <a:gd name="connsiteX7" fmla="*/ 9927139 w 10003339"/>
              <a:gd name="connsiteY7" fmla="*/ 4150767 h 4235648"/>
              <a:gd name="connsiteX8" fmla="*/ 8361229 w 10003339"/>
              <a:gd name="connsiteY8" fmla="*/ 4204563 h 4235648"/>
              <a:gd name="connsiteX9" fmla="*/ 8048809 w 10003339"/>
              <a:gd name="connsiteY9" fmla="*/ 4201073 h 4235648"/>
              <a:gd name="connsiteX10" fmla="*/ 7437304 w 10003339"/>
              <a:gd name="connsiteY10" fmla="*/ 4200030 h 4235648"/>
              <a:gd name="connsiteX11" fmla="*/ 5820594 w 10003339"/>
              <a:gd name="connsiteY11" fmla="*/ 4205316 h 4235648"/>
              <a:gd name="connsiteX12" fmla="*/ 2984367 w 10003339"/>
              <a:gd name="connsiteY12" fmla="*/ 4235648 h 4235648"/>
              <a:gd name="connsiteX13" fmla="*/ 2446205 w 10003339"/>
              <a:gd name="connsiteY13" fmla="*/ 4235207 h 4235648"/>
              <a:gd name="connsiteX14" fmla="*/ 2037422 w 10003339"/>
              <a:gd name="connsiteY14" fmla="*/ 4223736 h 4235648"/>
              <a:gd name="connsiteX15" fmla="*/ 1542599 w 10003339"/>
              <a:gd name="connsiteY15" fmla="*/ 4205081 h 4235648"/>
              <a:gd name="connsiteX16" fmla="*/ 577399 w 10003339"/>
              <a:gd name="connsiteY16" fmla="*/ 4186781 h 4235648"/>
              <a:gd name="connsiteX17" fmla="*/ 0 w 10003339"/>
              <a:gd name="connsiteY17" fmla="*/ 4226967 h 4235648"/>
              <a:gd name="connsiteX18" fmla="*/ 89719 w 10003339"/>
              <a:gd name="connsiteY18" fmla="*/ 3455261 h 4235648"/>
              <a:gd name="connsiteX19" fmla="*/ 59239 w 10003339"/>
              <a:gd name="connsiteY19" fmla="*/ 1435961 h 4235648"/>
              <a:gd name="connsiteX20" fmla="*/ 55429 w 10003339"/>
              <a:gd name="connsiteY20" fmla="*/ 807313 h 4235648"/>
              <a:gd name="connsiteX21" fmla="*/ 15424 w 10003339"/>
              <a:gd name="connsiteY21" fmla="*/ 339633 h 4235648"/>
              <a:gd name="connsiteX22" fmla="*/ 37147 w 10003339"/>
              <a:gd name="connsiteY22" fmla="*/ 56372 h 4235648"/>
              <a:gd name="connsiteX0" fmla="*/ 37147 w 10003339"/>
              <a:gd name="connsiteY0" fmla="*/ 56372 h 4235648"/>
              <a:gd name="connsiteX1" fmla="*/ 998404 w 10003339"/>
              <a:gd name="connsiteY1" fmla="*/ 46007 h 4235648"/>
              <a:gd name="connsiteX2" fmla="*/ 2541454 w 10003339"/>
              <a:gd name="connsiteY2" fmla="*/ 92938 h 4235648"/>
              <a:gd name="connsiteX3" fmla="*/ 6970579 w 10003339"/>
              <a:gd name="connsiteY3" fmla="*/ 83412 h 4235648"/>
              <a:gd name="connsiteX4" fmla="*/ 9948753 w 10003339"/>
              <a:gd name="connsiteY4" fmla="*/ 0 h 4235648"/>
              <a:gd name="connsiteX5" fmla="*/ 9980479 w 10003339"/>
              <a:gd name="connsiteY5" fmla="*/ 826111 h 4235648"/>
              <a:gd name="connsiteX6" fmla="*/ 10003339 w 10003339"/>
              <a:gd name="connsiteY6" fmla="*/ 3424781 h 4235648"/>
              <a:gd name="connsiteX7" fmla="*/ 9927139 w 10003339"/>
              <a:gd name="connsiteY7" fmla="*/ 4150767 h 4235648"/>
              <a:gd name="connsiteX8" fmla="*/ 8361229 w 10003339"/>
              <a:gd name="connsiteY8" fmla="*/ 4204563 h 4235648"/>
              <a:gd name="connsiteX9" fmla="*/ 8048809 w 10003339"/>
              <a:gd name="connsiteY9" fmla="*/ 4201073 h 4235648"/>
              <a:gd name="connsiteX10" fmla="*/ 7437304 w 10003339"/>
              <a:gd name="connsiteY10" fmla="*/ 4200030 h 4235648"/>
              <a:gd name="connsiteX11" fmla="*/ 5820594 w 10003339"/>
              <a:gd name="connsiteY11" fmla="*/ 4205316 h 4235648"/>
              <a:gd name="connsiteX12" fmla="*/ 2984367 w 10003339"/>
              <a:gd name="connsiteY12" fmla="*/ 4235648 h 4235648"/>
              <a:gd name="connsiteX13" fmla="*/ 2446205 w 10003339"/>
              <a:gd name="connsiteY13" fmla="*/ 4235207 h 4235648"/>
              <a:gd name="connsiteX14" fmla="*/ 2037422 w 10003339"/>
              <a:gd name="connsiteY14" fmla="*/ 4223736 h 4235648"/>
              <a:gd name="connsiteX15" fmla="*/ 1542599 w 10003339"/>
              <a:gd name="connsiteY15" fmla="*/ 4205081 h 4235648"/>
              <a:gd name="connsiteX16" fmla="*/ 577399 w 10003339"/>
              <a:gd name="connsiteY16" fmla="*/ 4186781 h 4235648"/>
              <a:gd name="connsiteX17" fmla="*/ 0 w 10003339"/>
              <a:gd name="connsiteY17" fmla="*/ 4226967 h 4235648"/>
              <a:gd name="connsiteX18" fmla="*/ 89719 w 10003339"/>
              <a:gd name="connsiteY18" fmla="*/ 3455261 h 4235648"/>
              <a:gd name="connsiteX19" fmla="*/ 59239 w 10003339"/>
              <a:gd name="connsiteY19" fmla="*/ 1435961 h 4235648"/>
              <a:gd name="connsiteX20" fmla="*/ 55429 w 10003339"/>
              <a:gd name="connsiteY20" fmla="*/ 807313 h 4235648"/>
              <a:gd name="connsiteX21" fmla="*/ 15424 w 10003339"/>
              <a:gd name="connsiteY21" fmla="*/ 339633 h 4235648"/>
              <a:gd name="connsiteX22" fmla="*/ 37147 w 10003339"/>
              <a:gd name="connsiteY22" fmla="*/ 56372 h 423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3339" h="4235648">
                <a:moveTo>
                  <a:pt x="37147" y="56372"/>
                </a:moveTo>
                <a:cubicBezTo>
                  <a:pt x="189071" y="20812"/>
                  <a:pt x="507201" y="56552"/>
                  <a:pt x="998404" y="46007"/>
                </a:cubicBezTo>
                <a:cubicBezTo>
                  <a:pt x="1408645" y="54512"/>
                  <a:pt x="1040998" y="89536"/>
                  <a:pt x="2541454" y="92938"/>
                </a:cubicBezTo>
                <a:lnTo>
                  <a:pt x="6970579" y="83412"/>
                </a:lnTo>
                <a:lnTo>
                  <a:pt x="9948753" y="0"/>
                </a:lnTo>
                <a:lnTo>
                  <a:pt x="9980479" y="826111"/>
                </a:lnTo>
                <a:lnTo>
                  <a:pt x="10003339" y="3424781"/>
                </a:lnTo>
                <a:lnTo>
                  <a:pt x="9927139" y="4150767"/>
                </a:lnTo>
                <a:lnTo>
                  <a:pt x="8361229" y="4204563"/>
                </a:lnTo>
                <a:cubicBezTo>
                  <a:pt x="8254549" y="4193610"/>
                  <a:pt x="8168189" y="4209429"/>
                  <a:pt x="8048809" y="4201073"/>
                </a:cubicBezTo>
                <a:cubicBezTo>
                  <a:pt x="7907839" y="4196319"/>
                  <a:pt x="7495724" y="4206803"/>
                  <a:pt x="7437304" y="4200030"/>
                </a:cubicBezTo>
                <a:lnTo>
                  <a:pt x="5820594" y="4205316"/>
                </a:lnTo>
                <a:lnTo>
                  <a:pt x="2984367" y="4235648"/>
                </a:lnTo>
                <a:lnTo>
                  <a:pt x="2446205" y="4235207"/>
                </a:lnTo>
                <a:cubicBezTo>
                  <a:pt x="2324761" y="4234442"/>
                  <a:pt x="2187441" y="4213029"/>
                  <a:pt x="2037422" y="4223736"/>
                </a:cubicBezTo>
                <a:lnTo>
                  <a:pt x="1542599" y="4205081"/>
                </a:lnTo>
                <a:lnTo>
                  <a:pt x="577399" y="4186781"/>
                </a:lnTo>
                <a:lnTo>
                  <a:pt x="0" y="4226967"/>
                </a:lnTo>
                <a:lnTo>
                  <a:pt x="89719" y="3455261"/>
                </a:lnTo>
                <a:cubicBezTo>
                  <a:pt x="93242" y="2983743"/>
                  <a:pt x="76732" y="2000090"/>
                  <a:pt x="59239" y="1435961"/>
                </a:cubicBezTo>
                <a:cubicBezTo>
                  <a:pt x="47174" y="981936"/>
                  <a:pt x="65906" y="997972"/>
                  <a:pt x="55429" y="807313"/>
                </a:cubicBezTo>
                <a:cubicBezTo>
                  <a:pt x="44952" y="616654"/>
                  <a:pt x="10533" y="451325"/>
                  <a:pt x="15424" y="339633"/>
                </a:cubicBezTo>
                <a:cubicBezTo>
                  <a:pt x="3011" y="112054"/>
                  <a:pt x="-18207" y="182987"/>
                  <a:pt x="37147" y="56372"/>
                </a:cubicBezTo>
                <a:close/>
              </a:path>
            </a:pathLst>
          </a:custGeom>
          <a:ln w="19050">
            <a:solidFill>
              <a:schemeClr val="tx1"/>
            </a:solidFill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04901F3-2F43-7E4F-B49B-84D323967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3155" y="1795473"/>
            <a:ext cx="2592894" cy="19426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" name="Picture 2" descr="Národní zemědělské muzeum - Dolní Vítkovice">
            <a:extLst>
              <a:ext uri="{FF2B5EF4-FFF2-40B4-BE49-F238E27FC236}">
                <a16:creationId xmlns:a16="http://schemas.microsoft.com/office/drawing/2014/main" id="{466921D0-B67C-31C0-0FF4-054070EA5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49" y="3879984"/>
            <a:ext cx="3618345" cy="181821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adpis 6">
            <a:extLst>
              <a:ext uri="{FF2B5EF4-FFF2-40B4-BE49-F238E27FC236}">
                <a16:creationId xmlns:a16="http://schemas.microsoft.com/office/drawing/2014/main" id="{B78E9FD7-3655-10AB-5404-20362141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262" y="-11952"/>
            <a:ext cx="9223058" cy="756450"/>
          </a:xfrm>
        </p:spPr>
        <p:txBody>
          <a:bodyPr/>
          <a:lstStyle/>
          <a:p>
            <a:pPr algn="ctr"/>
            <a:r>
              <a:rPr lang="cs-CZ" dirty="0"/>
              <a:t>Integrované projekty – území DOV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D0D471-4289-6814-8545-87D46CCE9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6322" y="2314261"/>
            <a:ext cx="2592894" cy="206598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PO 2014-2020</a:t>
            </a:r>
          </a:p>
          <a:p>
            <a:r>
              <a:rPr lang="cs-CZ" dirty="0"/>
              <a:t>PO 2021-2027</a:t>
            </a:r>
          </a:p>
          <a:p>
            <a:r>
              <a:rPr lang="cs-CZ" dirty="0">
                <a:solidFill>
                  <a:srgbClr val="FF0000"/>
                </a:solidFill>
              </a:rPr>
              <a:t>IROP, OPZ</a:t>
            </a:r>
          </a:p>
          <a:p>
            <a:r>
              <a:rPr lang="cs-CZ" dirty="0">
                <a:solidFill>
                  <a:srgbClr val="00B050"/>
                </a:solidFill>
              </a:rPr>
              <a:t>Zaměstnanost</a:t>
            </a:r>
          </a:p>
          <a:p>
            <a:r>
              <a:rPr lang="cs-CZ" dirty="0">
                <a:solidFill>
                  <a:srgbClr val="00B050"/>
                </a:solidFill>
              </a:rPr>
              <a:t>Muzea</a:t>
            </a:r>
          </a:p>
          <a:p>
            <a:r>
              <a:rPr lang="cs-CZ" dirty="0">
                <a:solidFill>
                  <a:srgbClr val="00B050"/>
                </a:solidFill>
              </a:rPr>
              <a:t>Památky</a:t>
            </a:r>
          </a:p>
          <a:p>
            <a:r>
              <a:rPr lang="cs-CZ" dirty="0">
                <a:solidFill>
                  <a:srgbClr val="00B0F0"/>
                </a:solidFill>
              </a:rPr>
              <a:t>6 překladatelů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2" name="Obrázek 11" descr="Obsah obrázku obloha, budova, venku, fabrika&#10;&#10;Popis byl vytvořen automaticky">
            <a:extLst>
              <a:ext uri="{FF2B5EF4-FFF2-40B4-BE49-F238E27FC236}">
                <a16:creationId xmlns:a16="http://schemas.microsoft.com/office/drawing/2014/main" id="{C2662AC1-A323-C7CC-5048-ECBA41F89E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61" y="902771"/>
            <a:ext cx="1904436" cy="12696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Obrázek 9" descr="Obsah obrázku venku, okno, obloha, auto&#10;&#10;Popis byl vytvořen automaticky">
            <a:extLst>
              <a:ext uri="{FF2B5EF4-FFF2-40B4-BE49-F238E27FC236}">
                <a16:creationId xmlns:a16="http://schemas.microsoft.com/office/drawing/2014/main" id="{7BED76A1-6CC5-3994-34ED-BC5566063B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66" y="694520"/>
            <a:ext cx="1483591" cy="9847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5E9D2B4-1ED0-E1CF-D43F-337D222CE0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22" y="1187083"/>
            <a:ext cx="2208929" cy="16566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1077164-D668-43EB-A4E5-1B3EF608F85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2" r="4935"/>
          <a:stretch/>
        </p:blipFill>
        <p:spPr>
          <a:xfrm>
            <a:off x="2694741" y="2453017"/>
            <a:ext cx="1153390" cy="19111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198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A0495-093E-4D09-BFCA-90BE25032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779084BC-C8D9-4E0F-AF8B-52579D6D8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94" y="-1"/>
            <a:ext cx="10712694" cy="6011863"/>
          </a:xfr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63E5BB-59E5-4684-822F-C42E256D14B5}"/>
              </a:ext>
            </a:extLst>
          </p:cNvPr>
          <p:cNvSpPr txBox="1"/>
          <p:nvPr/>
        </p:nvSpPr>
        <p:spPr>
          <a:xfrm>
            <a:off x="-29913" y="298448"/>
            <a:ext cx="580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>
                <a:solidFill>
                  <a:schemeClr val="bg1"/>
                </a:solidFill>
                <a:latin typeface="+mj-lt"/>
              </a:rPr>
              <a:t>Děkuji za pozornost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0E9A23E-31E2-44D9-9EB5-6751569334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99" y="5094163"/>
            <a:ext cx="4888446" cy="61925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10EC4B33-B780-4A8D-87D9-A0B8046924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08" y="5239827"/>
            <a:ext cx="2695258" cy="327923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599C3892-4D61-4AD4-B65C-70F77519F9FD}"/>
              </a:ext>
            </a:extLst>
          </p:cNvPr>
          <p:cNvSpPr txBox="1"/>
          <p:nvPr/>
        </p:nvSpPr>
        <p:spPr>
          <a:xfrm>
            <a:off x="7557308" y="3005931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6DD7D61-D5C2-4699-B371-1AB630E0D942}"/>
              </a:ext>
            </a:extLst>
          </p:cNvPr>
          <p:cNvSpPr txBox="1"/>
          <p:nvPr/>
        </p:nvSpPr>
        <p:spPr>
          <a:xfrm>
            <a:off x="424399" y="1314111"/>
            <a:ext cx="1933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Gotham"/>
              </a:rPr>
              <a:t>Tým ITI</a:t>
            </a:r>
          </a:p>
        </p:txBody>
      </p:sp>
    </p:spTree>
    <p:extLst>
      <p:ext uri="{BB962C8B-B14F-4D97-AF65-F5344CB8AC3E}">
        <p14:creationId xmlns:p14="http://schemas.microsoft.com/office/powerpoint/2010/main" val="258415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F8BC9-5B69-C99C-1A75-E4AB6B62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81" y="57437"/>
            <a:ext cx="10156213" cy="667772"/>
          </a:xfrm>
        </p:spPr>
        <p:txBody>
          <a:bodyPr>
            <a:normAutofit fontScale="90000"/>
          </a:bodyPr>
          <a:lstStyle/>
          <a:p>
            <a:pPr marL="342698" indent="-342698" algn="just">
              <a:lnSpc>
                <a:spcPct val="115000"/>
              </a:lnSpc>
              <a:buFont typeface="+mj-lt"/>
              <a:buAutoNum type="arabicPeriod"/>
            </a:pPr>
            <a:r>
              <a:rPr lang="cs-CZ" sz="3997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Monitorovací zpráva o plnění Strategie 2014-2020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59F066-58F5-E3AC-EC12-A39D3EDC0CC2}"/>
              </a:ext>
            </a:extLst>
          </p:cNvPr>
          <p:cNvSpPr txBox="1"/>
          <p:nvPr/>
        </p:nvSpPr>
        <p:spPr>
          <a:xfrm>
            <a:off x="557805" y="1837881"/>
            <a:ext cx="9778107" cy="3106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698" indent="-342698">
              <a:buFontTx/>
              <a:buChar char="-"/>
            </a:pPr>
            <a:r>
              <a:rPr lang="cs-CZ" sz="2798" dirty="0"/>
              <a:t>za období 1.1-30.6.2024</a:t>
            </a:r>
          </a:p>
          <a:p>
            <a:pPr marL="342698" indent="-342698">
              <a:buFontTx/>
              <a:buChar char="-"/>
            </a:pPr>
            <a:r>
              <a:rPr lang="cs-CZ" sz="2798" dirty="0"/>
              <a:t>Vyžádáno ze strany MMR, odboru regionální politiky</a:t>
            </a:r>
          </a:p>
          <a:p>
            <a:pPr marL="876942" lvl="1" indent="-342698">
              <a:buFontTx/>
              <a:buChar char="-"/>
            </a:pPr>
            <a:r>
              <a:rPr lang="cs-CZ" sz="2798" dirty="0"/>
              <a:t>Vygenerování tabulek finančního plánu a indikátorů</a:t>
            </a:r>
          </a:p>
          <a:p>
            <a:pPr marL="876942" lvl="1" indent="-342698">
              <a:buFontTx/>
              <a:buChar char="-"/>
            </a:pPr>
            <a:r>
              <a:rPr lang="cs-CZ" sz="2798" dirty="0"/>
              <a:t>Informace o 23 projektech, které k 31.12.2023 nebyly v monitorovacím systému ve stavu „PP42 Projekt finančně ukončen ze strany MF-PCO“</a:t>
            </a:r>
          </a:p>
          <a:p>
            <a:pPr marL="342698" indent="-342698">
              <a:buFontTx/>
              <a:buChar char="-"/>
            </a:pPr>
            <a:endParaRPr lang="cs-CZ" sz="2798" dirty="0"/>
          </a:p>
        </p:txBody>
      </p:sp>
    </p:spTree>
    <p:extLst>
      <p:ext uri="{BB962C8B-B14F-4D97-AF65-F5344CB8AC3E}">
        <p14:creationId xmlns:p14="http://schemas.microsoft.com/office/powerpoint/2010/main" val="29004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372235"/>
            <a:ext cx="10410629" cy="4078384"/>
          </a:xfrm>
        </p:spPr>
        <p:txBody>
          <a:bodyPr anchor="t">
            <a:normAutofit/>
          </a:bodyPr>
          <a:lstStyle/>
          <a:p>
            <a:pPr marL="457200" algn="l"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Řídicí výbor SOMO </a:t>
            </a:r>
            <a:r>
              <a:rPr lang="cs-CZ" sz="2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schvaluje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Zprávu o plnění integrované strategie ITI ostravské metropolitní oblasti 2014–2020 za období </a:t>
            </a:r>
            <a:r>
              <a:rPr lang="cs-CZ" sz="2400" dirty="0">
                <a:effectLst/>
                <a:highlight>
                  <a:srgbClr val="00ADD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1.1.2024 – 30.6.2024 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předloženého materiálu.</a:t>
            </a:r>
            <a:b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130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900685"/>
            <a:ext cx="9089390" cy="2846263"/>
          </a:xfrm>
        </p:spPr>
        <p:txBody>
          <a:bodyPr>
            <a:normAutofit fontScale="90000"/>
          </a:bodyPr>
          <a:lstStyle/>
          <a:p>
            <a:r>
              <a:rPr lang="cs-CZ" dirty="0"/>
              <a:t>Bod 2</a:t>
            </a:r>
            <a:br>
              <a:rPr lang="cs-CZ" dirty="0"/>
            </a:br>
            <a: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Monitorovací zpráva plnění Strategie 2021-2027</a:t>
            </a: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6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57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082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9F8BC9-5B69-C99C-1A75-E4AB6B621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81" y="57437"/>
            <a:ext cx="10156213" cy="667772"/>
          </a:xfrm>
        </p:spPr>
        <p:txBody>
          <a:bodyPr>
            <a:normAutofit fontScale="90000"/>
          </a:bodyPr>
          <a:lstStyle/>
          <a:p>
            <a:pPr lvl="0" algn="just">
              <a:lnSpc>
                <a:spcPct val="115000"/>
              </a:lnSpc>
            </a:pPr>
            <a:r>
              <a:rPr lang="cs-CZ" sz="3997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2.Monitorovací zpráva o plnění Strategie 2021-27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59F066-58F5-E3AC-EC12-A39D3EDC0CC2}"/>
              </a:ext>
            </a:extLst>
          </p:cNvPr>
          <p:cNvSpPr txBox="1"/>
          <p:nvPr/>
        </p:nvSpPr>
        <p:spPr>
          <a:xfrm>
            <a:off x="557804" y="1692224"/>
            <a:ext cx="9778107" cy="3967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698" indent="-342698">
              <a:buFontTx/>
              <a:buChar char="-"/>
            </a:pPr>
            <a:r>
              <a:rPr lang="cs-CZ" sz="2798" dirty="0"/>
              <a:t>za období 1.1-30.6.2024</a:t>
            </a:r>
          </a:p>
          <a:p>
            <a:pPr marL="342698" indent="-342698">
              <a:buFontTx/>
              <a:buChar char="-"/>
            </a:pPr>
            <a:r>
              <a:rPr lang="cs-CZ" sz="2798" dirty="0"/>
              <a:t>Dle národní metodiky MPINRAP</a:t>
            </a:r>
          </a:p>
          <a:p>
            <a:pPr marL="876942" lvl="1" indent="-342698">
              <a:buFontTx/>
              <a:buChar char="-"/>
            </a:pPr>
            <a:r>
              <a:rPr lang="cs-CZ" sz="2798" dirty="0"/>
              <a:t>aktualizace ručně plněných indikátorů</a:t>
            </a:r>
          </a:p>
          <a:p>
            <a:pPr marL="1411185" lvl="2" indent="-342698">
              <a:buFontTx/>
              <a:buChar char="-"/>
            </a:pPr>
            <a:r>
              <a:rPr lang="cs-CZ" sz="2798" dirty="0"/>
              <a:t>Počet vyhlášených výzev nositele</a:t>
            </a:r>
          </a:p>
          <a:p>
            <a:pPr marL="1411185" lvl="2" indent="-342698">
              <a:buFontTx/>
              <a:buChar char="-"/>
            </a:pPr>
            <a:r>
              <a:rPr lang="cs-CZ" sz="2798" dirty="0"/>
              <a:t>Počet ukončených výzev nositele</a:t>
            </a:r>
          </a:p>
          <a:p>
            <a:pPr marL="1411185" lvl="2" indent="-342698">
              <a:buFontTx/>
              <a:buChar char="-"/>
            </a:pPr>
            <a:r>
              <a:rPr lang="cs-CZ" sz="2798" dirty="0"/>
              <a:t>Počet nehod na km komunikace s realizovaným bezpečnostním opatřením</a:t>
            </a:r>
          </a:p>
          <a:p>
            <a:pPr marL="1411185" lvl="2" indent="-342698">
              <a:buFontTx/>
              <a:buChar char="-"/>
            </a:pPr>
            <a:endParaRPr lang="cs-CZ" sz="2798" dirty="0"/>
          </a:p>
          <a:p>
            <a:pPr marL="342698" indent="-342698">
              <a:buFontTx/>
              <a:buChar char="-"/>
            </a:pPr>
            <a:endParaRPr lang="cs-CZ" sz="2798" dirty="0"/>
          </a:p>
        </p:txBody>
      </p:sp>
    </p:spTree>
    <p:extLst>
      <p:ext uri="{BB962C8B-B14F-4D97-AF65-F5344CB8AC3E}">
        <p14:creationId xmlns:p14="http://schemas.microsoft.com/office/powerpoint/2010/main" val="11093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85" y="372235"/>
            <a:ext cx="10410629" cy="4078384"/>
          </a:xfrm>
        </p:spPr>
        <p:txBody>
          <a:bodyPr anchor="t">
            <a:normAutofit/>
          </a:bodyPr>
          <a:lstStyle/>
          <a:p>
            <a:pPr marL="457200" algn="l">
              <a:lnSpc>
                <a:spcPct val="115000"/>
              </a:lnSpc>
              <a:spcAft>
                <a:spcPts val="1000"/>
              </a:spcAft>
            </a:pPr>
            <a:r>
              <a:rPr lang="cs-CZ" dirty="0"/>
              <a:t>Návrh usnesení</a:t>
            </a:r>
            <a:br>
              <a:rPr lang="cs-CZ" dirty="0"/>
            </a:br>
            <a:br>
              <a:rPr lang="cs-CZ" dirty="0"/>
            </a:b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Řídicí výbor SOMO </a:t>
            </a:r>
            <a:r>
              <a:rPr lang="cs-CZ" sz="2400" b="1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schvaluje</a:t>
            </a:r>
            <a:r>
              <a:rPr lang="cs-C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Zprávu o plnění integrované strategie ITI ostravské metropolitní oblasti 2021–2027 za období </a:t>
            </a:r>
            <a:r>
              <a:rPr lang="cs-CZ" sz="2400" dirty="0">
                <a:effectLst/>
                <a:highlight>
                  <a:srgbClr val="00ADD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1.1.2024 – 30.6.2024 </a:t>
            </a:r>
            <a:r>
              <a:rPr lang="cs-CZ" sz="2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dle předloženého materiálu.</a:t>
            </a:r>
            <a:b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584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>
            <a:extLst>
              <a:ext uri="{FF2B5EF4-FFF2-40B4-BE49-F238E27FC236}">
                <a16:creationId xmlns:a16="http://schemas.microsoft.com/office/drawing/2014/main" id="{51E18C96-F420-46C5-B017-367332D25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693400" cy="6021007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A3608C9-7DE8-44A2-8DE6-1AE158DE7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64" y="5443449"/>
            <a:ext cx="2893989" cy="385719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980A1ED0-20D3-C80E-9D84-50D0037FE2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846" y="5477752"/>
            <a:ext cx="2893989" cy="351416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C88EDA29-3CAD-499F-C4ED-A3F61C05D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005" y="309966"/>
            <a:ext cx="9089390" cy="4557869"/>
          </a:xfrm>
        </p:spPr>
        <p:txBody>
          <a:bodyPr>
            <a:normAutofit/>
          </a:bodyPr>
          <a:lstStyle/>
          <a:p>
            <a:r>
              <a:rPr lang="cs-CZ" dirty="0"/>
              <a:t>Bod 3</a:t>
            </a:r>
            <a:br>
              <a:rPr lang="cs-CZ" dirty="0"/>
            </a:br>
            <a:r>
              <a:rPr lang="cs-CZ" sz="5400" b="1" dirty="0">
                <a:effectLst/>
                <a:latin typeface="+mn-lt"/>
                <a:ea typeface="Times New Roman" panose="02020603050405020304" pitchFamily="18" charset="0"/>
              </a:rPr>
              <a:t>Vyjádření Řídicího výboru Strategie OMO</a:t>
            </a:r>
            <a:endParaRPr lang="cs-CZ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671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3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9FB19F001E6214589BCD3E87AD1D3B0" ma:contentTypeVersion="8" ma:contentTypeDescription="Vytvoří nový dokument" ma:contentTypeScope="" ma:versionID="2b43f476fa981925fc4b3d3110fd0564">
  <xsd:schema xmlns:xsd="http://www.w3.org/2001/XMLSchema" xmlns:xs="http://www.w3.org/2001/XMLSchema" xmlns:p="http://schemas.microsoft.com/office/2006/metadata/properties" xmlns:ns2="8cb5be96-cdff-4abf-a7a2-f6a2e65fa9e7" xmlns:ns3="adc2fed6-c1ed-4f81-ac4c-6e033c343eea" targetNamespace="http://schemas.microsoft.com/office/2006/metadata/properties" ma:root="true" ma:fieldsID="ada475fde876999af6f87204be79e1cd" ns2:_="" ns3:_="">
    <xsd:import namespace="8cb5be96-cdff-4abf-a7a2-f6a2e65fa9e7"/>
    <xsd:import namespace="adc2fed6-c1ed-4f81-ac4c-6e033c343e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5be96-cdff-4abf-a7a2-f6a2e65f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2fed6-c1ed-4f81-ac4c-6e033c343e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5B871E-9B44-4F1B-9DEA-8B2C70444D6A}">
  <ds:schemaRefs>
    <ds:schemaRef ds:uri="8cb5be96-cdff-4abf-a7a2-f6a2e65fa9e7"/>
    <ds:schemaRef ds:uri="adc2fed6-c1ed-4f81-ac4c-6e033c343e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BC4D533-518F-471E-9DCC-8B424F8C0C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90978EC-2CF5-4022-8A3E-9D881BF8167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dc2fed6-c1ed-4f81-ac4c-6e033c343eea"/>
    <ds:schemaRef ds:uri="8cb5be96-cdff-4abf-a7a2-f6a2e65fa9e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8867</TotalTime>
  <Words>2093</Words>
  <Application>Microsoft Office PowerPoint</Application>
  <PresentationFormat>Vlastní</PresentationFormat>
  <Paragraphs>223</Paragraphs>
  <Slides>33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33</vt:i4>
      </vt:variant>
    </vt:vector>
  </HeadingPairs>
  <TitlesOfParts>
    <vt:vector size="49" baseType="lpstr">
      <vt:lpstr>SimSun</vt:lpstr>
      <vt:lpstr>Aptos</vt:lpstr>
      <vt:lpstr>Aptos Display</vt:lpstr>
      <vt:lpstr>Arial</vt:lpstr>
      <vt:lpstr>Calibri</vt:lpstr>
      <vt:lpstr>Calibri Light</vt:lpstr>
      <vt:lpstr>Century Schoolbook</vt:lpstr>
      <vt:lpstr>Gotham</vt:lpstr>
      <vt:lpstr>Open Sans</vt:lpstr>
      <vt:lpstr>Open Sans</vt:lpstr>
      <vt:lpstr>Times New Roman</vt:lpstr>
      <vt:lpstr>Motiv systému Office</vt:lpstr>
      <vt:lpstr>1_Motiv Office</vt:lpstr>
      <vt:lpstr>Motiv Office</vt:lpstr>
      <vt:lpstr>2_Motiv Office</vt:lpstr>
      <vt:lpstr>3_Motiv Office</vt:lpstr>
      <vt:lpstr>Prezentace aplikace PowerPoint</vt:lpstr>
      <vt:lpstr>Prezentace aplikace PowerPoint</vt:lpstr>
      <vt:lpstr>Bod 1 Monitorovací zpráva plnění Strategie 2014-2020</vt:lpstr>
      <vt:lpstr>Monitorovací zpráva o plnění Strategie 2014-2020</vt:lpstr>
      <vt:lpstr>Návrh usnesení  Řídicí výbor SOMO schvaluje Zprávu o plnění integrované strategie ITI ostravské metropolitní oblasti 2014–2020 za období 1.1.2024 – 30.6.2024 dle předloženého materiálu. </vt:lpstr>
      <vt:lpstr>Bod 2 Monitorovací zpráva plnění Strategie 2021-2027  </vt:lpstr>
      <vt:lpstr>2.Monitorovací zpráva o plnění Strategie 2021-27</vt:lpstr>
      <vt:lpstr>Návrh usnesení  Řídicí výbor SOMO schvaluje Zprávu o plnění integrované strategie ITI ostravské metropolitní oblasti 2021–2027 za období 1.1.2024 – 30.6.2024 dle předloženého materiálu. </vt:lpstr>
      <vt:lpstr>Bod 3 Vyjádření Řídicího výboru Strategie OMO</vt:lpstr>
      <vt:lpstr>Opatření programového rámce IROP</vt:lpstr>
      <vt:lpstr>Prezentace aplikace PowerPoint</vt:lpstr>
      <vt:lpstr>Návrh usnesení Řídicí výbor SOMO konstatuje, že projektový záměr:    - Pokročilé metody digitálního vzdělávání na vybraných ZŠ v Ostravě-Porubě, ITIOMO/1.1.1/002/IROP/03/0205; předkladatel: statutární město Ostrava, městský obvod Poruba  přispívá k naplnění integrované strategie Ostravské metropolitní oblasti a zároveň ŘV SOMO konstatuje soulad tohoto projektového záměru s integrovanou strategií Ostravské metropolitní oblasti dle předloženého projektového záměru. </vt:lpstr>
      <vt:lpstr>Prezentace aplikace PowerPoint</vt:lpstr>
      <vt:lpstr>Návrh usnesení Řídicí výbor SOMO konstatuje, že projektové záměry:    - Rozšíření služeb Denního stacionáře v Karviné, ITIOMO/3.8.1/004/IROP/08/0005, předkladatel: statutární město Karviná  - DOSTUPNĚ! Rekonstrukce objektu pro podporu rozvoje komunitních sociálních služeb, ITIOMO/3.8.1/004/IROP/08/0216, předkladatel: Slezská diakonie  přispívají k naplnění integrované strategie Ostravské metropolitní oblasti a zároveň ŘV SOMO konstatuje soulad těchto projektových záměrů s integrovanou strategií Ostravské metropolitní oblasti dle předložených projektových záměrů. </vt:lpstr>
      <vt:lpstr>Prezentace aplikace PowerPoint</vt:lpstr>
      <vt:lpstr>Návrh usnesení  Řídicí výbor SOMO konstatuje, že projektové záměry:    - Rekonstrukce Turistického informačního centra Hukvaldy a přilehlého venkovního prostoru, ITIOMO/3.7.1/008/IROP/07/0166, předkladatel: obec Hukvaldy - Rekonstrukce TIC Frýdek-Místek, ITIOMO/3.7.1/008/IROP/07/0200, předkladatel: statutární město Frýdek-Místek  přispívají k naplnění integrované strategie Ostravské metropolitní oblasti a zároveň ŘV SOMO konstatuje soulad těchto projektových záměrů s integrovanou strategií Ostravské metropolitní oblasti dle předložených projektových záměrů. </vt:lpstr>
      <vt:lpstr>Prezentace aplikace PowerPoint</vt:lpstr>
      <vt:lpstr>Návrh usnesení  Řídicí výbor SOMO konstatuje, že projektové záměry:   - Revitalizace areálu Rychty v Úvalně a jeho adaptace na veřejný prostor, ITIOMO/3.5.2/027/IROP/05/0254; předkladatel Obec Úvalno - Revitalizace sídliště na ulici Papírenská v Paskově, ITIOMO/3.5.2/027/IROP/05/0253, předkladatel Město Paskov - Revitalizace parků u DK Poklad, Ostrava-Poruba, ITIOMO/3.5.2/027/IROP/05/0246, předkladatel Statutární město Ostrava – městský obvod Poruba  přispívají k naplnění integrované strategie Ostravské metropolitní oblasti a zároveň ŘV SOMO konstatuje soulad těchto projektových záměrů s integrovanou strategií Ostravské metropolitní oblasti dle předložených projektových záměrů. </vt:lpstr>
      <vt:lpstr>Prezentace aplikace PowerPoint</vt:lpstr>
      <vt:lpstr>Návrh usnesení  Řídicí výbor SOMO konstatuje, že projektový záměr:   - Revitalizace lesoparku v Orlové-Lutyni, ITIOMO/3.5.1/018/OPŽP/05/0129; předkladatel město Orlová  přispívá k naplnění integrované strategie Ostravské metropolitní oblasti a zároveň ŘV SOMO konstatuje soulad tohoto projektového záměru s integrovanou strategií Ostravské metropolitní oblasti dle předloženého projektového záměru. </vt:lpstr>
      <vt:lpstr>Prezentace aplikace PowerPoint</vt:lpstr>
      <vt:lpstr>Návrh usnesení  Řídicí výbor SOMO konstatuje, že projektové záměry:   - Instalace FVE na budově sportovního komplexu STaRS Třinec, ITIOMO/3.4.1/032/OPŽP/05/0279; předkladatel Správa tělovýchovných a rekreačních služeb města Třinec (STaRS) - Střešní FVE na objektech VŠB – VEC I, VEC II, VEC III, FEI, ITIOMO/3.4.1/032/OPŽP/05/0282; předkladatel Vysoká škola báňská – Technická univerzita Ostrava  přispívají k naplnění integrované strategie Ostravské metropolitní oblasti a zároveň ŘV SOMO konstatuje soulad těchto projektových záměrů s integrovanou strategií Ostravské metropolitní oblasti dle předložených projektových záměrů. </vt:lpstr>
      <vt:lpstr>Prezentace aplikace PowerPoint</vt:lpstr>
      <vt:lpstr>Návrh usnesení  Řídicí výbor SOMO konstatuje, že projektový záměr:   - Centrum energetických a environmentálních technologií – Explorer II (CEETe II), ITIOMO/2.1.2/031/OPTAK/02/0276, předkladatel: VŠB-TUO  přispívá k naplnění integrované strategie Ostravské metropolitní oblasti a zároveň ŘV SOMO konstatuje soulad tohoto projektového záměru s integrovanou strategií Ostravské metropolitní oblasti dle předloženého projektového záměru. </vt:lpstr>
      <vt:lpstr>Bod 6 Žádosti o změnu projektů</vt:lpstr>
      <vt:lpstr>Prezentace aplikace PowerPoint</vt:lpstr>
      <vt:lpstr>Prezentace aplikace PowerPoint</vt:lpstr>
      <vt:lpstr>Návrh usnesení  Řídicí výbor SOMO souhlasí s níže uvedenými parametry podstatné změny projektu „Virtuální realita ve výuce na Základní škole Krmelín“, ITIOMO/1.1.1/002/IROP/03/0144, předkladatel: obec Krmelín, dle předložené žádosti.  Řídicí výbor SOMO souhlasí s níže uvedenými parametry podstatné změny projektu „Zvýšení bezpečnosti na ulici Hlavní a Harcovské ve Frýdlantu nad Ostravicí, ITIOMO/3.1.1/028/IROP/04/0268, předkladatel: město Frýdlant n. Ostravicí, dle předložené žádosti. </vt:lpstr>
      <vt:lpstr>Bod 5 Organizační a různé </vt:lpstr>
      <vt:lpstr>Bod 6  Prezentace Integrovaných projektů  v Dolní oblasti Vítkovice   </vt:lpstr>
      <vt:lpstr>Prezentace aplikace PowerPoint</vt:lpstr>
      <vt:lpstr>Integrované projekty – území DOV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Kirmanová Markéta</dc:creator>
  <cp:lastModifiedBy>Vdolečková Dagmar</cp:lastModifiedBy>
  <cp:revision>134</cp:revision>
  <cp:lastPrinted>2024-05-29T10:36:15Z</cp:lastPrinted>
  <dcterms:created xsi:type="dcterms:W3CDTF">2020-09-10T06:54:32Z</dcterms:created>
  <dcterms:modified xsi:type="dcterms:W3CDTF">2024-08-27T11:21:53Z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0x010100A9FB19F001E6214589BCD3E87AD1D3B0</vt:lpwstr>
  </property>
</Properties>
</file>